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_rels/notesSlide6.xml.rels" ContentType="application/vnd.openxmlformats-package.relationships+xml"/>
  <Override PartName="/ppt/notesSlides/_rels/notesSlide84.xml.rels" ContentType="application/vnd.openxmlformats-package.relationships+xml"/>
  <Override PartName="/ppt/notesSlides/_rels/notesSlide59.xml.rels" ContentType="application/vnd.openxmlformats-package.relationships+xml"/>
  <Override PartName="/ppt/notesSlides/_rels/notesSlide85.xml.rels" ContentType="application/vnd.openxmlformats-package.relationships+xml"/>
  <Override PartName="/ppt/notesSlides/_rels/notesSlide11.xml.rels" ContentType="application/vnd.openxmlformats-package.relationships+xml"/>
  <Override PartName="/ppt/notesSlides/_rels/notesSlide2.xml.rels" ContentType="application/vnd.openxmlformats-package.relationships+xml"/>
  <Override PartName="/ppt/notesSlides/_rels/notesSlide81.xml.rels" ContentType="application/vnd.openxmlformats-package.relationships+xml"/>
  <Override PartName="/ppt/notesSlides/_rels/notesSlide55.xml.rels" ContentType="application/vnd.openxmlformats-package.relationships+xml"/>
  <Override PartName="/ppt/notesSlides/_rels/notesSlide50.xml.rels" ContentType="application/vnd.openxmlformats-package.relationships+xml"/>
  <Override PartName="/ppt/notesSlides/_rels/notesSlide4.xml.rels" ContentType="application/vnd.openxmlformats-package.relationships+xml"/>
  <Override PartName="/ppt/notesSlides/_rels/notesSlide74.xml.rels" ContentType="application/vnd.openxmlformats-package.relationships+xml"/>
  <Override PartName="/ppt/notesSlides/_rels/notesSlide14.xml.rels" ContentType="application/vnd.openxmlformats-package.relationships+xml"/>
  <Override PartName="/ppt/notesSlides/_rels/notesSlide5.xml.rels" ContentType="application/vnd.openxmlformats-package.relationships+xml"/>
  <Override PartName="/ppt/notesSlides/_rels/notesSlide83.xml.rels" ContentType="application/vnd.openxmlformats-package.relationships+xml"/>
  <Override PartName="/ppt/notesSlides/_rels/notesSlide73.xml.rels" ContentType="application/vnd.openxmlformats-package.relationships+xml"/>
  <Override PartName="/ppt/notesSlides/_rels/notesSlide54.xml.rels" ContentType="application/vnd.openxmlformats-package.relationships+xml"/>
  <Override PartName="/ppt/notesSlides/_rels/notesSlide70.xml.rels" ContentType="application/vnd.openxmlformats-package.relationships+xml"/>
  <Override PartName="/ppt/notesSlides/_rels/notesSlide77.xml.rels" ContentType="application/vnd.openxmlformats-package.relationships+xml"/>
  <Override PartName="/ppt/notesSlides/_rels/notesSlide71.xml.rels" ContentType="application/vnd.openxmlformats-package.relationships+xml"/>
  <Override PartName="/ppt/notesSlides/_rels/notesSlide58.xml.rels" ContentType="application/vnd.openxmlformats-package.relationships+xml"/>
  <Override PartName="/ppt/notesSlides/_rels/notesSlide3.xml.rels" ContentType="application/vnd.openxmlformats-package.relationships+xml"/>
  <Override PartName="/ppt/notesSlides/notesSlide55.xml" ContentType="application/vnd.openxmlformats-officedocument.presentationml.notesSlide+xml"/>
  <Override PartName="/ppt/notesSlides/notesSlide81.xml" ContentType="application/vnd.openxmlformats-officedocument.presentationml.notesSlide+xml"/>
  <Override PartName="/ppt/notesSlides/notesSlide54.xml" ContentType="application/vnd.openxmlformats-officedocument.presentationml.notesSlide+xml"/>
  <Override PartName="/ppt/notesSlides/notesSlide50.xml" ContentType="application/vnd.openxmlformats-officedocument.presentationml.notesSlide+xml"/>
  <Override PartName="/ppt/notesSlides/notesSlide4.xml" ContentType="application/vnd.openxmlformats-officedocument.presentationml.notesSlide+xml"/>
  <Override PartName="/ppt/notesSlides/notesSlide7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83.xml" ContentType="application/vnd.openxmlformats-officedocument.presentationml.notesSlide+xml"/>
  <Override PartName="/ppt/notesSlides/notesSlide71.xml" ContentType="application/vnd.openxmlformats-officedocument.presentationml.notesSlide+xml"/>
  <Override PartName="/ppt/notesSlides/notesSlide77.xml" ContentType="application/vnd.openxmlformats-officedocument.presentationml.notesSlide+xml"/>
  <Override PartName="/ppt/notesSlides/notesSlide59.xml" ContentType="application/vnd.openxmlformats-officedocument.presentationml.notesSlide+xml"/>
  <Override PartName="/ppt/notesSlides/notesSlide85.xml" ContentType="application/vnd.openxmlformats-officedocument.presentationml.notesSlide+xml"/>
  <Override PartName="/ppt/notesSlides/notesSlide73.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84.xml" ContentType="application/vnd.openxmlformats-officedocument.presentationml.notesSlide+xml"/>
  <Override PartName="/ppt/notesSlides/notesSlide58.xml" ContentType="application/vnd.openxmlformats-officedocument.presentationml.notesSlide+xml"/>
  <Override PartName="/ppt/notesSlides/notesSlide7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_rels/presentation.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xml.rels" ContentType="application/vnd.openxmlformats-package.relationships+xml"/>
  <Override PartName="/ppt/slideLayouts/_rels/slideLayout41.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40.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3.xml.rels" ContentType="application/vnd.openxmlformats-package.relationships+xml"/>
  <Override PartName="/ppt/slideLayouts/_rels/slideLayout9.xml.rels" ContentType="application/vnd.openxmlformats-package.relationships+xml"/>
  <Override PartName="/ppt/slideLayouts/_rels/slideLayout27.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13.xml.rels" ContentType="application/vnd.openxmlformats-package.relationships+xml"/>
  <Override PartName="/ppt/slideLayouts/_rels/slideLayout58.xml.rels" ContentType="application/vnd.openxmlformats-package.relationships+xml"/>
  <Override PartName="/ppt/slideLayouts/_rels/slideLayout65.xml.rels" ContentType="application/vnd.openxmlformats-package.relationships+xml"/>
  <Override PartName="/ppt/slideLayouts/_rels/slideLayout42.xml.rels" ContentType="application/vnd.openxmlformats-package.relationships+xml"/>
  <Override PartName="/ppt/slideLayouts/_rels/slideLayout35.xml.rels" ContentType="application/vnd.openxmlformats-package.relationships+xml"/>
  <Override PartName="/ppt/slideLayouts/_rels/slideLayout51.xml.rels" ContentType="application/vnd.openxmlformats-package.relationships+xml"/>
  <Override PartName="/ppt/slideLayouts/_rels/slideLayout12.xml.rels" ContentType="application/vnd.openxmlformats-package.relationships+xml"/>
  <Override PartName="/ppt/slideLayouts/_rels/slideLayout55.xml.rels" ContentType="application/vnd.openxmlformats-package.relationships+xml"/>
  <Override PartName="/ppt/slideLayouts/_rels/slideLayout54.xml.rels" ContentType="application/vnd.openxmlformats-package.relationships+xml"/>
  <Override PartName="/ppt/slideLayouts/_rels/slideLayout69.xml.rels" ContentType="application/vnd.openxmlformats-package.relationships+xml"/>
  <Override PartName="/ppt/slideLayouts/_rels/slideLayout63.xml.rels" ContentType="application/vnd.openxmlformats-package.relationships+xml"/>
  <Override PartName="/ppt/slideLayouts/_rels/slideLayout47.xml.rels" ContentType="application/vnd.openxmlformats-package.relationships+xml"/>
  <Override PartName="/ppt/slideLayouts/_rels/slideLayout53.xml.rels" ContentType="application/vnd.openxmlformats-package.relationships+xml"/>
  <Override PartName="/ppt/slideLayouts/_rels/slideLayout46.xml.rels" ContentType="application/vnd.openxmlformats-package.relationships+xml"/>
  <Override PartName="/ppt/slideLayouts/_rels/slideLayout62.xml.rels" ContentType="application/vnd.openxmlformats-package.relationships+xml"/>
  <Override PartName="/ppt/slideLayouts/_rels/slideLayout50.xml.rels" ContentType="application/vnd.openxmlformats-package.relationships+xml"/>
  <Override PartName="/ppt/slideLayouts/_rels/slideLayout52.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38.xml.rels" ContentType="application/vnd.openxmlformats-package.relationships+xml"/>
  <Override PartName="/ppt/slideLayouts/_rels/slideLayout30.xml.rels" ContentType="application/vnd.openxmlformats-package.relationships+xml"/>
  <Override PartName="/ppt/slideLayouts/_rels/slideLayout45.xml.rels" ContentType="application/vnd.openxmlformats-package.relationships+xml"/>
  <Override PartName="/ppt/slideLayouts/_rels/slideLayout14.xml.rels" ContentType="application/vnd.openxmlformats-package.relationships+xml"/>
  <Override PartName="/ppt/slideLayouts/_rels/slideLayout8.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5.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31.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70.xml.rels" ContentType="application/vnd.openxmlformats-package.relationships+xml"/>
  <Override PartName="/ppt/slideLayouts/_rels/slideLayout66.xml.rels" ContentType="application/vnd.openxmlformats-package.relationships+xml"/>
  <Override PartName="/ppt/slideLayouts/_rels/slideLayout10.xml.rels" ContentType="application/vnd.openxmlformats-package.relationships+xml"/>
  <Override PartName="/ppt/slideLayouts/_rels/slideLayout59.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64.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57.xml" ContentType="application/vnd.openxmlformats-officedocument.presentationml.slideLayout+xml"/>
  <Override PartName="/ppt/slideLayouts/slideLayout20.xml" ContentType="application/vnd.openxmlformats-officedocument.presentationml.slideLayout+xml"/>
  <Override PartName="/ppt/slideLayouts/slideLayout18.xml" ContentType="application/vnd.openxmlformats-officedocument.presentationml.slideLayout+xml"/>
  <Override PartName="/ppt/slideLayouts/slideLayout60.xml" ContentType="application/vnd.openxmlformats-officedocument.presentationml.slideLayout+xml"/>
  <Override PartName="/ppt/slideLayouts/slideLayout19.xml" ContentType="application/vnd.openxmlformats-officedocument.presentationml.slideLayout+xml"/>
  <Override PartName="/ppt/slideLayouts/slideLayout61.xml" ContentType="application/vnd.openxmlformats-officedocument.presentationml.slideLayout+xml"/>
  <Override PartName="/ppt/slideLayouts/slideLayout21.xml" ContentType="application/vnd.openxmlformats-officedocument.presentationml.slideLayout+xml"/>
  <Override PartName="/ppt/slideLayouts/slideLayout1.xml" ContentType="application/vnd.openxmlformats-officedocument.presentationml.slideLayout+xml"/>
  <Override PartName="/ppt/slideLayouts/slideLayout58.xml" ContentType="application/vnd.openxmlformats-officedocument.presentationml.slideLayout+xml"/>
  <Override PartName="/ppt/slideLayouts/slideLayout17.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72.xml" ContentType="application/vnd.openxmlformats-officedocument.presentationml.slideLayout+xml"/>
  <Override PartName="/ppt/slideLayouts/slideLayout23.xml" ContentType="application/vnd.openxmlformats-officedocument.presentationml.slideLayout+xml"/>
  <Override PartName="/ppt/slideLayouts/slideLayout71.xml" ContentType="application/vnd.openxmlformats-officedocument.presentationml.slideLayout+xml"/>
  <Override PartName="/ppt/slideLayouts/slideLayout29.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70.xml" ContentType="application/vnd.openxmlformats-officedocument.presentationml.slideLayout+xml"/>
  <Override PartName="/ppt/slideLayouts/slideLayout28.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2.xml" ContentType="application/vnd.openxmlformats-officedocument.presentationml.slideLayout+xml"/>
  <Override PartName="/ppt/slideLayouts/slideLayout40.xml" ContentType="application/vnd.openxmlformats-officedocument.presentationml.slideLayout+xml"/>
  <Override PartName="/ppt/slideLayouts/slideLayout3.xml" ContentType="application/vnd.openxmlformats-officedocument.presentationml.slideLayout+xml"/>
  <Override PartName="/ppt/slideLayouts/slideLayout41.xml" ContentType="application/vnd.openxmlformats-officedocument.presentationml.slideLayout+xml"/>
  <Override PartName="/ppt/slideLayouts/slideLayout4.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43.xml" ContentType="application/vnd.openxmlformats-officedocument.presentationml.slideLayout+xml"/>
  <Override PartName="/ppt/media/image58.jpeg" ContentType="image/jpeg"/>
  <Override PartName="/ppt/media/image73.png" ContentType="image/png"/>
  <Override PartName="/ppt/media/image57.wmf" ContentType="image/x-wmf"/>
  <Override PartName="/ppt/media/image14.jpeg" ContentType="image/jpeg"/>
  <Override PartName="/ppt/media/image56.wmf" ContentType="image/x-wmf"/>
  <Override PartName="/ppt/media/image53.wmf" ContentType="image/x-wmf"/>
  <Override PartName="/ppt/media/image96.png" ContentType="image/png"/>
  <Override PartName="/ppt/media/image50.wmf" ContentType="image/x-wmf"/>
  <Override PartName="/ppt/media/image28.png" ContentType="image/png"/>
  <Override PartName="/ppt/media/image49.wmf" ContentType="image/x-wmf"/>
  <Override PartName="/ppt/media/image48.wmf" ContentType="image/x-wmf"/>
  <Override PartName="/ppt/media/image47.wmf" ContentType="image/x-wmf"/>
  <Override PartName="/ppt/media/image13.jpeg" ContentType="image/jpeg"/>
  <Override PartName="/ppt/media/image46.wmf" ContentType="image/x-wmf"/>
  <Override PartName="/ppt/media/image44.wmf" ContentType="image/x-wmf"/>
  <Override PartName="/ppt/media/image43.wmf" ContentType="image/x-wmf"/>
  <Override PartName="/ppt/media/image86.png" ContentType="image/png"/>
  <Override PartName="/ppt/media/image41.wmf" ContentType="image/x-wmf"/>
  <Override PartName="/ppt/media/image7.png" ContentType="image/png"/>
  <Override PartName="/ppt/media/image39.wmf" ContentType="image/x-wmf"/>
  <Override PartName="/ppt/media/image37.wmf" ContentType="image/x-wmf"/>
  <Override PartName="/ppt/media/image12.jpeg" ContentType="image/jpeg"/>
  <Override PartName="/ppt/media/image36.wmf" ContentType="image/x-wmf"/>
  <Override PartName="/ppt/media/image79.png" ContentType="image/png"/>
  <Override PartName="/ppt/media/image35.png" ContentType="image/png"/>
  <Override PartName="/ppt/media/image34.wmf" ContentType="image/x-wmf"/>
  <Override PartName="/ppt/media/image77.png" ContentType="image/png"/>
  <Override PartName="/ppt/media/image33.wmf" ContentType="image/x-wmf"/>
  <Override PartName="/ppt/media/image76.png" ContentType="image/png"/>
  <Override PartName="/ppt/media/image30.png" ContentType="image/png"/>
  <Override PartName="/ppt/media/image54.wmf" ContentType="image/x-wmf"/>
  <Override PartName="/ppt/media/image10.jpeg" ContentType="image/jpeg"/>
  <Override PartName="/ppt/media/image5.wmf" ContentType="image/x-wmf"/>
  <Override PartName="/ppt/media/image38.wmf" ContentType="image/x-wmf"/>
  <Override PartName="/ppt/media/image8.wmf" ContentType="image/x-wmf"/>
  <Override PartName="/ppt/media/image40.wmf" ContentType="image/x-wmf"/>
  <Override PartName="/ppt/media/image6.png" ContentType="image/png"/>
  <Override PartName="/ppt/media/image83.png" ContentType="image/png"/>
  <Override PartName="/ppt/media/image42.wmf" ContentType="image/x-wmf"/>
  <Override PartName="/ppt/media/image23.jpeg" ContentType="image/jpeg"/>
  <Override PartName="/ppt/media/image22.jpeg" ContentType="image/jpeg"/>
  <Override PartName="/ppt/media/image32.wmf" ContentType="image/x-wmf"/>
  <Override PartName="/ppt/media/image75.png" ContentType="image/png"/>
  <Override PartName="/ppt/media/image11.jpeg" ContentType="image/jpeg"/>
  <Override PartName="/ppt/media/image92.wmf" ContentType="image/x-wmf"/>
  <Override PartName="/ppt/media/image51.wmf" ContentType="image/x-wmf"/>
  <Override PartName="/ppt/media/image29.png" ContentType="image/png"/>
  <Override PartName="/ppt/media/image9.jpeg" ContentType="image/jpeg"/>
  <Override PartName="/ppt/media/image60.png" ContentType="image/png"/>
  <Override PartName="/ppt/media/image90.jpeg" ContentType="image/jpeg"/>
  <Override PartName="/ppt/media/image59.png" ContentType="image/png"/>
  <Override PartName="/ppt/media/image106.wmf" ContentType="image/x-wmf"/>
  <Override PartName="/ppt/media/image61.png" ContentType="image/png"/>
  <Override PartName="/ppt/media/image20.jpeg" ContentType="image/jpeg"/>
  <Override PartName="/ppt/media/image62.png" ContentType="image/png"/>
  <Override PartName="/ppt/media/image66.wmf" ContentType="image/x-wmf"/>
  <Override PartName="/ppt/media/image69.wmf" ContentType="image/x-wmf"/>
  <Override PartName="/ppt/media/image71.png" ContentType="image/png"/>
  <Override PartName="/ppt/media/image68.wmf" ContentType="image/x-wmf"/>
  <Override PartName="/ppt/media/image1.wmf" ContentType="image/x-wmf"/>
  <Override PartName="/ppt/media/image70.wmf" ContentType="image/x-wmf"/>
  <Override PartName="/ppt/media/image72.png" ContentType="image/png"/>
  <Override PartName="/ppt/media/image97.jpeg" ContentType="image/jpeg"/>
  <Override PartName="/ppt/media/image91.wmf" ContentType="image/x-wmf"/>
  <Override PartName="/ppt/media/image93.jpeg" ContentType="image/jpeg"/>
  <Override PartName="/ppt/media/image105.wmf" ContentType="image/x-wmf"/>
  <Override PartName="/ppt/media/image63.png" ContentType="image/png"/>
  <Override PartName="/ppt/media/image103.wmf" ContentType="image/x-wmf"/>
  <Override PartName="/ppt/media/image82.png" ContentType="image/png"/>
  <Override PartName="/ppt/media/image102.png" ContentType="image/png"/>
  <Override PartName="/ppt/media/image24.jpeg" ContentType="image/jpeg"/>
  <Override PartName="/ppt/media/image52.wmf" ContentType="image/x-wmf"/>
  <Override PartName="/ppt/media/image95.png" ContentType="image/png"/>
  <Override PartName="/ppt/media/image78.png" ContentType="image/png"/>
  <Override PartName="/ppt/media/image100.png" ContentType="image/png"/>
  <Override PartName="/ppt/media/image94.wmf" ContentType="image/x-wmf"/>
  <Override PartName="/ppt/media/image89.jpeg" ContentType="image/jpeg"/>
  <Override PartName="/ppt/media/image107.wmf" ContentType="image/x-wmf"/>
  <Override PartName="/ppt/media/image88.wmf" ContentType="image/x-wmf"/>
  <Override PartName="/ppt/media/image64.png" ContentType="image/png"/>
  <Override PartName="/ppt/media/image104.wmf" ContentType="image/x-wmf"/>
  <Override PartName="/ppt/media/hdphoto1.wdp" ContentType="image/vnd.ms-photo"/>
  <Override PartName="/ppt/media/image99.wmf" ContentType="image/x-wmf"/>
  <Override PartName="/ppt/media/image2.jpeg" ContentType="image/jpeg"/>
  <Override PartName="/ppt/media/image84.wmf" ContentType="image/x-wmf"/>
  <Override PartName="/ppt/media/image18.jpeg" ContentType="image/jpeg"/>
  <Override PartName="/ppt/media/image98.png" ContentType="image/png"/>
  <Override PartName="/ppt/media/image55.wmf" ContentType="image/x-wmf"/>
  <Override PartName="/ppt/media/image85.jpeg" ContentType="image/jpeg"/>
  <Override PartName="/ppt/media/image101.png" ContentType="image/png"/>
  <Override PartName="/ppt/media/image26.jpeg" ContentType="image/jpeg"/>
  <Override PartName="/ppt/media/image25.jpeg" ContentType="image/jpeg"/>
  <Override PartName="/ppt/media/image21.jpeg" ContentType="image/jpeg"/>
  <Override PartName="/ppt/media/image65.png" ContentType="image/png"/>
  <Override PartName="/ppt/media/image19.jpeg" ContentType="image/jpeg"/>
  <Override PartName="/ppt/media/image15.jpeg" ContentType="image/jpeg"/>
  <Override PartName="/ppt/media/image67.wmf" ContentType="image/x-wmf"/>
  <Override PartName="/ppt/media/image27.png" ContentType="image/png"/>
  <Override PartName="/ppt/media/image31.wmf" ContentType="image/x-wmf"/>
  <Override PartName="/ppt/media/image74.png" ContentType="image/png"/>
  <Override PartName="/ppt/media/image16.jpeg" ContentType="image/jpeg"/>
  <Override PartName="/ppt/media/image87.wmf" ContentType="image/x-wmf"/>
  <Override PartName="/ppt/media/image17.jpeg" ContentType="image/jpeg"/>
  <Override PartName="/ppt/media/image45.wmf" ContentType="image/x-wmf"/>
  <Override PartName="/ppt/media/image80.png" ContentType="image/png"/>
  <Override PartName="/ppt/media/image3.png" ContentType="image/png"/>
  <Override PartName="/ppt/media/image81.png" ContentType="image/png"/>
  <Override PartName="/ppt/media/image4.png" ContentType="image/png"/>
  <Override PartName="/ppt/charts/chart1.xml" ContentType="application/vnd.openxmlformats-officedocument.drawingml.chart+xml"/>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_rels/slide41.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83.xml.rels" ContentType="application/vnd.openxmlformats-package.relationships+xml"/>
  <Override PartName="/ppt/slides/_rels/slide79.xml.rels" ContentType="application/vnd.openxmlformats-package.relationships+xml"/>
  <Override PartName="/ppt/slides/_rels/slide30.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5.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84.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26.xml.rels" ContentType="application/vnd.openxmlformats-package.relationships+xml"/>
  <Override PartName="/ppt/slides/_rels/slide80.xml.rels" ContentType="application/vnd.openxmlformats-package.relationships+xml"/>
  <Override PartName="/ppt/slides/_rels/slide73.xml.rels" ContentType="application/vnd.openxmlformats-package.relationships+xml"/>
  <Override PartName="/ppt/slides/_rels/slide69.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27.xml.rels" ContentType="application/vnd.openxmlformats-package.relationships+xml"/>
  <Override PartName="/ppt/slides/_rels/slide36.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6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28.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81.xml.rels" ContentType="application/vnd.openxmlformats-package.relationships+xml"/>
  <Override PartName="/ppt/slides/_rels/slide65.xml.rels" ContentType="application/vnd.openxmlformats-package.relationships+xml"/>
  <Override PartName="/ppt/slides/_rels/slide74.xml.rels" ContentType="application/vnd.openxmlformats-package.relationships+xml"/>
  <Override PartName="/ppt/slides/_rels/slide58.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76.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66.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75.xml.rels" ContentType="application/vnd.openxmlformats-package.relationships+xml"/>
  <Override PartName="/ppt/slides/_rels/slide82.xml.rels" ContentType="application/vnd.openxmlformats-package.relationships+xml"/>
  <Override PartName="/ppt/slides/_rels/slide25.xml.rels" ContentType="application/vnd.openxmlformats-package.relationships+xml"/>
  <Override PartName="/ppt/slides/_rels/slide59.xml.rels" ContentType="application/vnd.openxmlformats-package.relationships+xml"/>
  <Override PartName="/ppt/slides/_rels/slide10.xml.rels" ContentType="application/vnd.openxmlformats-package.relationships+xml"/>
  <Override PartName="/ppt/slides/_rels/slide78.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_rels/slide77.xml.rels" ContentType="application/vnd.openxmlformats-package.relationships+xml"/>
  <Override PartName="/ppt/slides/_rels/slide2.xml.rels" ContentType="application/vnd.openxmlformats-package.relationships+xml"/>
  <Override PartName="/ppt/slides/_rels/slide86.xml.rels" ContentType="application/vnd.openxmlformats-package.relationships+xml"/>
  <Override PartName="/ppt/slides/_rels/slide67.xml.rels" ContentType="application/vnd.openxmlformats-package.relationships+xml"/>
  <Override PartName="/ppt/slides/_rels/slide71.xml.rels" ContentType="application/vnd.openxmlformats-package.relationships+xml"/>
  <Override PartName="/ppt/slides/_rels/slide88.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s/slide48.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25.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8.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29.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88.xml" ContentType="application/vnd.openxmlformats-officedocument.presentationml.slide+xml"/>
  <Override PartName="/ppt/slides/slide76.xml" ContentType="application/vnd.openxmlformats-officedocument.presentationml.slide+xml"/>
  <Override PartName="/ppt/slides/slide8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85.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9.xml" ContentType="application/vnd.openxmlformats-officedocument.presentationml.slide+xml"/>
  <Override PartName="/ppt/slides/slide42.xml" ContentType="application/vnd.openxmlformats-officedocument.presentationml.slide+xml"/>
  <Override PartName="/ppt/slides/slide78.xml" ContentType="application/vnd.openxmlformats-officedocument.presentationml.slide+xml"/>
  <Override PartName="/ppt/slides/slide41.xml" ContentType="application/vnd.openxmlformats-officedocument.presentationml.slide+xml"/>
  <Override PartName="/ppt/slides/slide77.xml" ContentType="application/vnd.openxmlformats-officedocument.presentationml.slide+xml"/>
  <Override PartName="/ppt/slides/slide40.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80.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notesMaster" Target="notesMasters/notesMaster1.xml"/><Relationship Id="rId9" Type="http://schemas.openxmlformats.org/officeDocument/2006/relationships/slide" Target="slides/slide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97" Type="http://schemas.openxmlformats.org/officeDocument/2006/relationships/presProps" Target="presProps.xml"/>
</Relationships>
</file>

<file path=ppt/charts/chart1.xml><?xml version="1.0" encoding="utf-8"?>
<c:chartSpace xmlns:c="http://schemas.openxmlformats.org/drawingml/2006/chart" xmlns:a="http://schemas.openxmlformats.org/drawingml/2006/main" xmlns:r="http://schemas.openxmlformats.org/officeDocument/2006/relationships">
  <c:lang val="en-US"/>
  <c:roundedCorners val="0"/>
  <c:chart>
    <c:autoTitleDeleted val="1"/>
    <c:plotArea>
      <c:barChart>
        <c:barDir val="col"/>
        <c:grouping val="clustered"/>
        <c:varyColors val="0"/>
        <c:ser>
          <c:idx val="0"/>
          <c:order val="0"/>
          <c:tx>
            <c:strRef>
              <c:f>label 0</c:f>
              <c:strCache>
                <c:ptCount val="1"/>
                <c:pt idx="0">
                  <c:v>Columna 1</c:v>
                </c:pt>
              </c:strCache>
            </c:strRef>
          </c:tx>
          <c:spPr>
            <a:solidFill>
              <a:srgbClr val="004586"/>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Fila 1</c:v>
                </c:pt>
                <c:pt idx="1">
                  <c:v>Fila 2</c:v>
                </c:pt>
                <c:pt idx="2">
                  <c:v>Fila 3</c:v>
                </c:pt>
                <c:pt idx="3">
                  <c:v>Fila 4</c:v>
                </c:pt>
              </c:strCache>
            </c:strRef>
          </c:cat>
          <c:val>
            <c:numRef>
              <c:f>0</c:f>
              <c:numCache>
                <c:formatCode>General</c:formatCode>
                <c:ptCount val="4"/>
                <c:pt idx="0">
                  <c:v>9.1</c:v>
                </c:pt>
                <c:pt idx="1">
                  <c:v>2.4</c:v>
                </c:pt>
                <c:pt idx="2">
                  <c:v>3.1</c:v>
                </c:pt>
                <c:pt idx="3">
                  <c:v>4.3</c:v>
                </c:pt>
              </c:numCache>
            </c:numRef>
          </c:val>
        </c:ser>
        <c:ser>
          <c:idx val="1"/>
          <c:order val="1"/>
          <c:tx>
            <c:strRef>
              <c:f>label 1</c:f>
              <c:strCache>
                <c:ptCount val="1"/>
                <c:pt idx="0">
                  <c:v>Columna 2</c:v>
                </c:pt>
              </c:strCache>
            </c:strRef>
          </c:tx>
          <c:spPr>
            <a:solidFill>
              <a:srgbClr val="ff420e"/>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Fila 1</c:v>
                </c:pt>
                <c:pt idx="1">
                  <c:v>Fila 2</c:v>
                </c:pt>
                <c:pt idx="2">
                  <c:v>Fila 3</c:v>
                </c:pt>
                <c:pt idx="3">
                  <c:v>Fila 4</c:v>
                </c:pt>
              </c:strCache>
            </c:strRef>
          </c:cat>
          <c:val>
            <c:numRef>
              <c:f>1</c:f>
              <c:numCache>
                <c:formatCode>General</c:formatCode>
                <c:ptCount val="4"/>
                <c:pt idx="0">
                  <c:v>3.2</c:v>
                </c:pt>
                <c:pt idx="1">
                  <c:v>8.8</c:v>
                </c:pt>
                <c:pt idx="2">
                  <c:v>1.5</c:v>
                </c:pt>
                <c:pt idx="3">
                  <c:v>9.02</c:v>
                </c:pt>
              </c:numCache>
            </c:numRef>
          </c:val>
        </c:ser>
        <c:ser>
          <c:idx val="2"/>
          <c:order val="2"/>
          <c:tx>
            <c:strRef>
              <c:f>label 2</c:f>
              <c:strCache>
                <c:ptCount val="1"/>
                <c:pt idx="0">
                  <c:v>Columna 3</c:v>
                </c:pt>
              </c:strCache>
            </c:strRef>
          </c:tx>
          <c:spPr>
            <a:solidFill>
              <a:srgbClr val="ffd320"/>
            </a:solidFill>
            <a:ln w="0">
              <a:noFill/>
            </a:ln>
          </c:spPr>
          <c:invertIfNegative val="0"/>
          <c:dLbls>
            <c:txPr>
              <a:bodyPr wrap="none"/>
              <a:lstStyle/>
              <a:p>
                <a:pPr>
                  <a:defRPr b="0" sz="1000" spc="-1" strike="noStrike">
                    <a:solidFill>
                      <a:srgbClr val="000000"/>
                    </a:solidFill>
                    <a:latin typeface="Arial"/>
                    <a:ea typeface="DejaVu Sans"/>
                  </a:defRPr>
                </a:pPr>
              </a:p>
            </c:txPr>
            <c:dLblPos val="outEnd"/>
            <c:showLegendKey val="0"/>
            <c:showVal val="0"/>
            <c:showCatName val="0"/>
            <c:showSerName val="0"/>
            <c:showPercent val="0"/>
            <c:separator> </c:separator>
            <c:showLeaderLines val="1"/>
            <c:extLst>
              <c:ext xmlns:c15="http://schemas.microsoft.com/office/drawing/2012/chart" uri="{CE6537A1-D6FC-4f65-9D91-7224C49458BB}">
                <c15:showLeaderLines val="1"/>
              </c:ext>
            </c:extLst>
          </c:dLbls>
          <c:cat>
            <c:strRef>
              <c:f>categories</c:f>
              <c:strCache>
                <c:ptCount val="4"/>
                <c:pt idx="0">
                  <c:v>Fila 1</c:v>
                </c:pt>
                <c:pt idx="1">
                  <c:v>Fila 2</c:v>
                </c:pt>
                <c:pt idx="2">
                  <c:v>Fila 3</c:v>
                </c:pt>
                <c:pt idx="3">
                  <c:v>Fila 4</c:v>
                </c:pt>
              </c:strCache>
            </c:strRef>
          </c:cat>
          <c:val>
            <c:numRef>
              <c:f>2</c:f>
              <c:numCache>
                <c:formatCode>General</c:formatCode>
                <c:ptCount val="4"/>
                <c:pt idx="0">
                  <c:v>4.54</c:v>
                </c:pt>
                <c:pt idx="1">
                  <c:v>9.65</c:v>
                </c:pt>
                <c:pt idx="2">
                  <c:v>3.7</c:v>
                </c:pt>
                <c:pt idx="3">
                  <c:v>6.2</c:v>
                </c:pt>
              </c:numCache>
            </c:numRef>
          </c:val>
        </c:ser>
        <c:gapWidth val="100"/>
        <c:overlap val="0"/>
        <c:axId val="92933579"/>
        <c:axId val="80186185"/>
      </c:barChart>
      <c:catAx>
        <c:axId val="92933579"/>
        <c:scaling>
          <c:orientation val="minMax"/>
        </c:scaling>
        <c:delete val="0"/>
        <c:axPos val="b"/>
        <c:numFmt formatCode="[$-80A]dd/mm/yyyy"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80186185"/>
        <c:crosses val="autoZero"/>
        <c:auto val="1"/>
        <c:lblAlgn val="ctr"/>
        <c:lblOffset val="100"/>
        <c:noMultiLvlLbl val="0"/>
      </c:catAx>
      <c:valAx>
        <c:axId val="80186185"/>
        <c:scaling>
          <c:orientation val="minMax"/>
        </c:scaling>
        <c:delete val="0"/>
        <c:axPos val="l"/>
        <c:majorGridlines>
          <c:spPr>
            <a:ln w="0">
              <a:solidFill>
                <a:srgbClr val="b3b3b3"/>
              </a:solidFill>
            </a:ln>
          </c:spPr>
        </c:majorGridlines>
        <c:numFmt formatCode="General" sourceLinked="0"/>
        <c:majorTickMark val="out"/>
        <c:minorTickMark val="none"/>
        <c:tickLblPos val="nextTo"/>
        <c:spPr>
          <a:ln w="0">
            <a:solidFill>
              <a:srgbClr val="b3b3b3"/>
            </a:solidFill>
          </a:ln>
        </c:spPr>
        <c:txPr>
          <a:bodyPr/>
          <a:lstStyle/>
          <a:p>
            <a:pPr>
              <a:defRPr b="0" sz="1000" spc="-1" strike="noStrike">
                <a:solidFill>
                  <a:srgbClr val="000000"/>
                </a:solidFill>
                <a:latin typeface="Arial"/>
                <a:ea typeface="DejaVu Sans"/>
              </a:defRPr>
            </a:pPr>
          </a:p>
        </c:txPr>
        <c:crossAx val="92933579"/>
        <c:crosses val="autoZero"/>
        <c:crossBetween val="between"/>
      </c:valAx>
      <c:spPr>
        <a:noFill/>
        <a:ln w="0">
          <a:solidFill>
            <a:srgbClr val="b3b3b3"/>
          </a:solidFill>
        </a:ln>
      </c:spPr>
    </c:plotArea>
    <c:legend>
      <c:legendPos val="r"/>
      <c:overlay val="0"/>
      <c:spPr>
        <a:noFill/>
        <a:ln w="0">
          <a:noFill/>
        </a:ln>
      </c:spPr>
      <c:txPr>
        <a:bodyPr/>
        <a:lstStyle/>
        <a:p>
          <a:pPr>
            <a:defRPr b="0" sz="1000" spc="-1" strike="noStrike">
              <a:solidFill>
                <a:srgbClr val="000000"/>
              </a:solidFill>
              <a:latin typeface="Arial"/>
              <a:ea typeface="DejaVu Sans"/>
            </a:defRPr>
          </a:pPr>
        </a:p>
      </c:txPr>
    </c:legend>
    <c:plotVisOnly val="1"/>
    <c:dispBlanksAs val="gap"/>
  </c:chart>
  <c:spPr>
    <a:noFill/>
    <a:ln w="0">
      <a:noFill/>
    </a:ln>
  </c:spPr>
</c:chartSpace>
</file>

<file path=ppt/notesMasters/_rels/notesMaster1.xml.rels><?xml version="1.0" encoding="UTF-8"?>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50" name="PlaceHolder 1"/>
          <p:cNvSpPr>
            <a:spLocks noGrp="1"/>
          </p:cNvSpPr>
          <p:nvPr>
            <p:ph type="sldImg"/>
          </p:nvPr>
        </p:nvSpPr>
        <p:spPr>
          <a:xfrm>
            <a:off x="216000" y="812520"/>
            <a:ext cx="7127280" cy="4008960"/>
          </a:xfrm>
          <a:prstGeom prst="rect">
            <a:avLst/>
          </a:prstGeom>
          <a:noFill/>
          <a:ln w="0">
            <a:noFill/>
          </a:ln>
        </p:spPr>
        <p:txBody>
          <a:bodyPr lIns="0" rIns="0" tIns="0" bIns="0" anchor="ctr">
            <a:noAutofit/>
          </a:bodyPr>
          <a:p>
            <a:pPr algn="ctr">
              <a:buNone/>
            </a:pPr>
            <a:r>
              <a:rPr b="0" lang="es-MX" sz="4400" spc="-1" strike="noStrike">
                <a:latin typeface="Arial"/>
              </a:rPr>
              <a:t>Pulse para desplazar la diapositiva</a:t>
            </a:r>
            <a:endParaRPr b="0" lang="es-MX" sz="4400" spc="-1" strike="noStrike">
              <a:latin typeface="Arial"/>
            </a:endParaRPr>
          </a:p>
        </p:txBody>
      </p:sp>
      <p:sp>
        <p:nvSpPr>
          <p:cNvPr id="251" name="PlaceHolder 2"/>
          <p:cNvSpPr>
            <a:spLocks noGrp="1"/>
          </p:cNvSpPr>
          <p:nvPr>
            <p:ph type="body"/>
          </p:nvPr>
        </p:nvSpPr>
        <p:spPr>
          <a:xfrm>
            <a:off x="756000" y="5078520"/>
            <a:ext cx="6047640" cy="4811040"/>
          </a:xfrm>
          <a:prstGeom prst="rect">
            <a:avLst/>
          </a:prstGeom>
          <a:noFill/>
          <a:ln w="0">
            <a:noFill/>
          </a:ln>
        </p:spPr>
        <p:txBody>
          <a:bodyPr lIns="0" rIns="0" tIns="0" bIns="0" anchor="t">
            <a:noAutofit/>
          </a:bodyPr>
          <a:p>
            <a:r>
              <a:rPr b="0" lang="es-MX" sz="2000" spc="-1" strike="noStrike">
                <a:latin typeface="Arial"/>
              </a:rPr>
              <a:t>Pulse para editar el formato de las notas</a:t>
            </a:r>
            <a:endParaRPr b="0" lang="es-MX" sz="2000" spc="-1" strike="noStrike">
              <a:latin typeface="Arial"/>
            </a:endParaRPr>
          </a:p>
        </p:txBody>
      </p:sp>
      <p:sp>
        <p:nvSpPr>
          <p:cNvPr id="252" name="PlaceHolder 3"/>
          <p:cNvSpPr>
            <a:spLocks noGrp="1"/>
          </p:cNvSpPr>
          <p:nvPr>
            <p:ph type="hdr"/>
          </p:nvPr>
        </p:nvSpPr>
        <p:spPr>
          <a:xfrm>
            <a:off x="0" y="0"/>
            <a:ext cx="3280680" cy="534240"/>
          </a:xfrm>
          <a:prstGeom prst="rect">
            <a:avLst/>
          </a:prstGeom>
          <a:noFill/>
          <a:ln w="0">
            <a:noFill/>
          </a:ln>
        </p:spPr>
        <p:txBody>
          <a:bodyPr lIns="0" rIns="0" tIns="0" bIns="0" anchor="t">
            <a:noAutofit/>
          </a:bodyPr>
          <a:p>
            <a:r>
              <a:rPr b="0" lang="es-MX" sz="1400" spc="-1" strike="noStrike">
                <a:latin typeface="Times New Roman"/>
              </a:rPr>
              <a:t>&lt;cabecera&gt;</a:t>
            </a:r>
            <a:endParaRPr b="0" lang="es-MX" sz="1400" spc="-1" strike="noStrike">
              <a:latin typeface="Times New Roman"/>
            </a:endParaRPr>
          </a:p>
        </p:txBody>
      </p:sp>
      <p:sp>
        <p:nvSpPr>
          <p:cNvPr id="253" name="PlaceHolder 4"/>
          <p:cNvSpPr>
            <a:spLocks noGrp="1"/>
          </p:cNvSpPr>
          <p:nvPr>
            <p:ph type="dt" idx="19"/>
          </p:nvPr>
        </p:nvSpPr>
        <p:spPr>
          <a:xfrm>
            <a:off x="4278960" y="0"/>
            <a:ext cx="3280680" cy="534240"/>
          </a:xfrm>
          <a:prstGeom prst="rect">
            <a:avLst/>
          </a:prstGeom>
          <a:noFill/>
          <a:ln w="0">
            <a:noFill/>
          </a:ln>
        </p:spPr>
        <p:txBody>
          <a:bodyPr lIns="0" rIns="0" tIns="0" bIns="0" anchor="t">
            <a:noAutofit/>
          </a:bodyPr>
          <a:lstStyle>
            <a:lvl1pPr algn="r">
              <a:buNone/>
              <a:defRPr b="0" lang="es-MX" sz="1400" spc="-1" strike="noStrike">
                <a:latin typeface="Times New Roman"/>
              </a:defRPr>
            </a:lvl1pPr>
          </a:lstStyle>
          <a:p>
            <a:pPr algn="r">
              <a:buNone/>
            </a:pPr>
            <a:r>
              <a:rPr b="0" lang="es-MX" sz="1400" spc="-1" strike="noStrike">
                <a:latin typeface="Times New Roman"/>
              </a:rPr>
              <a:t>&lt;fecha/hora&gt;</a:t>
            </a:r>
            <a:endParaRPr b="0" lang="es-MX" sz="1400" spc="-1" strike="noStrike">
              <a:latin typeface="Times New Roman"/>
            </a:endParaRPr>
          </a:p>
        </p:txBody>
      </p:sp>
      <p:sp>
        <p:nvSpPr>
          <p:cNvPr id="254" name="PlaceHolder 5"/>
          <p:cNvSpPr>
            <a:spLocks noGrp="1"/>
          </p:cNvSpPr>
          <p:nvPr>
            <p:ph type="ftr" idx="20"/>
          </p:nvPr>
        </p:nvSpPr>
        <p:spPr>
          <a:xfrm>
            <a:off x="0" y="10157400"/>
            <a:ext cx="3280680" cy="534240"/>
          </a:xfrm>
          <a:prstGeom prst="rect">
            <a:avLst/>
          </a:prstGeom>
          <a:noFill/>
          <a:ln w="0">
            <a:noFill/>
          </a:ln>
        </p:spPr>
        <p:txBody>
          <a:bodyPr lIns="0" rIns="0" tIns="0" bIns="0" anchor="b">
            <a:noAutofit/>
          </a:bodyPr>
          <a:lstStyle>
            <a:lvl1pPr>
              <a:defRPr b="0" lang="es-MX" sz="1400" spc="-1" strike="noStrike">
                <a:latin typeface="Times New Roman"/>
              </a:defRPr>
            </a:lvl1pPr>
          </a:lstStyle>
          <a:p>
            <a:r>
              <a:rPr b="0" lang="es-MX" sz="1400" spc="-1" strike="noStrike">
                <a:latin typeface="Times New Roman"/>
              </a:rPr>
              <a:t>&lt;pie de página&gt;</a:t>
            </a:r>
            <a:endParaRPr b="0" lang="es-MX" sz="1400" spc="-1" strike="noStrike">
              <a:latin typeface="Times New Roman"/>
            </a:endParaRPr>
          </a:p>
        </p:txBody>
      </p:sp>
      <p:sp>
        <p:nvSpPr>
          <p:cNvPr id="255" name="PlaceHolder 6"/>
          <p:cNvSpPr>
            <a:spLocks noGrp="1"/>
          </p:cNvSpPr>
          <p:nvPr>
            <p:ph type="sldNum" idx="21"/>
          </p:nvPr>
        </p:nvSpPr>
        <p:spPr>
          <a:xfrm>
            <a:off x="4278960" y="10157400"/>
            <a:ext cx="3280680" cy="534240"/>
          </a:xfrm>
          <a:prstGeom prst="rect">
            <a:avLst/>
          </a:prstGeom>
          <a:noFill/>
          <a:ln w="0">
            <a:noFill/>
          </a:ln>
        </p:spPr>
        <p:txBody>
          <a:bodyPr lIns="0" rIns="0" tIns="0" bIns="0" anchor="b">
            <a:noAutofit/>
          </a:bodyPr>
          <a:lstStyle>
            <a:lvl1pPr algn="r">
              <a:buNone/>
              <a:defRPr b="0" lang="es-MX" sz="1400" spc="-1" strike="noStrike">
                <a:latin typeface="Times New Roman"/>
              </a:defRPr>
            </a:lvl1pPr>
          </a:lstStyle>
          <a:p>
            <a:pPr algn="r">
              <a:buNone/>
            </a:pPr>
            <a:fld id="{D90DED11-C16C-4C84-A595-E00894631943}" type="slidenum">
              <a:rPr b="0" lang="es-MX" sz="1400" spc="-1" strike="noStrike">
                <a:latin typeface="Times New Roman"/>
              </a:rPr>
              <a:t>&lt;número&gt;</a:t>
            </a:fld>
            <a:endParaRPr b="0" lang="es-MX"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50.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
</Relationships>
</file>

<file path=ppt/notesSlides/_rels/notesSlide54.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hyperlink" Target="https://es.wikipedia.org/wiki/Estad&#237;stica" TargetMode="External"/><Relationship Id="rId2" Type="http://schemas.openxmlformats.org/officeDocument/2006/relationships/hyperlink" Target="https://es.wikipedia.org/wiki/Azar" TargetMode="External"/><Relationship Id="rId3" Type="http://schemas.openxmlformats.org/officeDocument/2006/relationships/hyperlink" Target="https://es.wikipedia.org/wiki/Coeficiente_kappa_de_Cohen#cite_note-4" TargetMode="External"/><Relationship Id="rId4" Type="http://schemas.openxmlformats.org/officeDocument/2006/relationships/hyperlink" Target="https://es.wikipedia.org/wiki/Coeficiente_kappa_de_Cohen#cite_note-5" TargetMode="External"/><Relationship Id="rId5" Type="http://schemas.openxmlformats.org/officeDocument/2006/relationships/slide" Target="../slides/slide55.xml"/><Relationship Id="rId6" Type="http://schemas.openxmlformats.org/officeDocument/2006/relationships/notesMaster" Target="../notesMasters/notesMaster1.xml"/>
</Relationships>
</file>

<file path=ppt/notesSlides/_rels/notesSlide58.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
</Relationships>
</file>

<file path=ppt/notesSlides/_rels/notesSlide59.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0.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
</Relationships>
</file>

<file path=ppt/notesSlides/_rels/notesSlide71.xml.rels><?xml version="1.0" encoding="UTF-8"?>
<Relationships xmlns="http://schemas.openxmlformats.org/package/2006/relationships"><Relationship Id="rId1" Type="http://schemas.openxmlformats.org/officeDocument/2006/relationships/hyperlink" Target="https://es.wikipedia.org/wiki/Modelo_estad&#237;stico" TargetMode="External"/><Relationship Id="rId2" Type="http://schemas.openxmlformats.org/officeDocument/2006/relationships/slide" Target="../slides/slide71.xml"/><Relationship Id="rId3" Type="http://schemas.openxmlformats.org/officeDocument/2006/relationships/notesMaster" Target="../notesMasters/notesMaster1.xml"/>
</Relationships>
</file>

<file path=ppt/notesSlides/_rels/notesSlide73.xml.rels><?xml version="1.0" encoding="UTF-8"?>
<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
</Relationships>
</file>

<file path=ppt/notesSlides/_rels/notesSlide74.xml.rels><?xml version="1.0" encoding="UTF-8"?>
<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
</Relationships>
</file>

<file path=ppt/notesSlides/_rels/notesSlide77.xml.rels><?xml version="1.0" encoding="UTF-8"?>
<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
</Relationships>
</file>

<file path=ppt/notesSlides/_rels/notesSlide81.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
</Relationships>
</file>

<file path=ppt/notesSlides/_rels/notesSlide83.xml.rels><?xml version="1.0" encoding="UTF-8"?>
<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
</Relationships>
</file>

<file path=ppt/notesSlides/_rels/notesSlide84.xml.rels><?xml version="1.0" encoding="UTF-8"?>
<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
</Relationships>
</file>

<file path=ppt/notesSlides/_rels/notesSlide85.xml.rels><?xml version="1.0" encoding="UTF-8"?>
<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
</Relationship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9" name="PlaceHolder 1"/>
          <p:cNvSpPr>
            <a:spLocks noGrp="1"/>
          </p:cNvSpPr>
          <p:nvPr>
            <p:ph type="sldImg"/>
          </p:nvPr>
        </p:nvSpPr>
        <p:spPr>
          <a:xfrm>
            <a:off x="1143000" y="685800"/>
            <a:ext cx="4570200" cy="3427200"/>
          </a:xfrm>
          <a:prstGeom prst="rect">
            <a:avLst/>
          </a:prstGeom>
          <a:ln w="0">
            <a:noFill/>
          </a:ln>
        </p:spPr>
      </p:sp>
      <p:sp>
        <p:nvSpPr>
          <p:cNvPr id="860"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Ejemplo del jaguar en los desiertos de México </a:t>
            </a:r>
            <a:r>
              <a:rPr b="0" lang="es-MX" sz="2000" spc="-1" strike="noStrike">
                <a:latin typeface="Wingdings"/>
              </a:rPr>
              <a:t></a:t>
            </a:r>
            <a:r>
              <a:rPr b="0" lang="es-MX" sz="2000" spc="-1" strike="noStrike">
                <a:latin typeface="Times New Roman"/>
              </a:rPr>
              <a:t> registros oportunísticos </a:t>
            </a:r>
            <a:endParaRPr b="0" lang="es-MX" sz="2000" spc="-1" strike="noStrike">
              <a:latin typeface="Arial"/>
            </a:endParaRPr>
          </a:p>
          <a:p>
            <a:pPr marL="216000" indent="-216000">
              <a:lnSpc>
                <a:spcPct val="100000"/>
              </a:lnSpc>
              <a:buNone/>
              <a:tabLst>
                <a:tab algn="l" pos="0"/>
              </a:tabLst>
            </a:pPr>
            <a:r>
              <a:rPr b="0" lang="es-MX" sz="2000" spc="-1" strike="noStrike">
                <a:latin typeface="Times New Roman"/>
              </a:rPr>
              <a:t>Si mis datos rojos fueran fotos madres jaguares con sus hijos</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p:txBody>
      </p:sp>
      <p:sp>
        <p:nvSpPr>
          <p:cNvPr id="861" name="PlaceHolder 3"/>
          <p:cNvSpPr>
            <a:spLocks noGrp="1"/>
          </p:cNvSpPr>
          <p:nvPr>
            <p:ph type="sldNum" idx="26"/>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DC0CFCA8-28E6-426D-A222-84AD02C1F435}"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2" name="PlaceHolder 1"/>
          <p:cNvSpPr>
            <a:spLocks noGrp="1"/>
          </p:cNvSpPr>
          <p:nvPr>
            <p:ph type="sldImg"/>
          </p:nvPr>
        </p:nvSpPr>
        <p:spPr>
          <a:xfrm>
            <a:off x="1143000" y="685800"/>
            <a:ext cx="4570200" cy="3427200"/>
          </a:xfrm>
          <a:prstGeom prst="rect">
            <a:avLst/>
          </a:prstGeom>
          <a:ln w="0">
            <a:noFill/>
          </a:ln>
        </p:spPr>
      </p:sp>
      <p:sp>
        <p:nvSpPr>
          <p:cNvPr id="863"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Recuerden que muchos métodos son frecuentistas – trabajan con la proporción de puntos en los ambientes.</a:t>
            </a:r>
            <a:endParaRPr b="0" lang="es-MX" sz="2000" spc="-1" strike="noStrike">
              <a:latin typeface="Arial"/>
            </a:endParaRPr>
          </a:p>
        </p:txBody>
      </p:sp>
      <p:sp>
        <p:nvSpPr>
          <p:cNvPr id="864" name="PlaceHolder 3"/>
          <p:cNvSpPr>
            <a:spLocks noGrp="1"/>
          </p:cNvSpPr>
          <p:nvPr>
            <p:ph type="sldNum" idx="27"/>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4AA7C649-6057-412E-97EF-5BD1F10A1FE5}"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5" name="PlaceHolder 1"/>
          <p:cNvSpPr>
            <a:spLocks noGrp="1"/>
          </p:cNvSpPr>
          <p:nvPr>
            <p:ph type="sldImg"/>
          </p:nvPr>
        </p:nvSpPr>
        <p:spPr>
          <a:xfrm>
            <a:off x="1143000" y="685800"/>
            <a:ext cx="4570200" cy="3427200"/>
          </a:xfrm>
          <a:prstGeom prst="rect">
            <a:avLst/>
          </a:prstGeom>
          <a:ln w="0">
            <a:noFill/>
          </a:ln>
        </p:spPr>
      </p:sp>
      <p:sp>
        <p:nvSpPr>
          <p:cNvPr id="846"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28600" indent="-228600" algn="just">
              <a:lnSpc>
                <a:spcPct val="100000"/>
              </a:lnSpc>
              <a:buClr>
                <a:srgbClr val="000000"/>
              </a:buClr>
              <a:buFont typeface="+mj-lt"/>
              <a:buAutoNum type="arabicPeriod"/>
            </a:pPr>
            <a:r>
              <a:rPr b="0" lang="es-MX" sz="2000" spc="-1" strike="noStrike">
                <a:latin typeface="Arial"/>
              </a:rPr>
              <a:t>El proceso de modelar nichos y distribuciones es complejo y en el camino se deben tomar muchas decisiones para obtener resultados que tengan sentido y puedan ser utilizados con cierta confianza.</a:t>
            </a:r>
            <a:endParaRPr b="0" lang="es-MX" sz="2000" spc="-1" strike="noStrike">
              <a:latin typeface="Arial"/>
            </a:endParaRPr>
          </a:p>
          <a:p>
            <a:pPr marL="228600" indent="-228600" algn="just">
              <a:lnSpc>
                <a:spcPct val="100000"/>
              </a:lnSpc>
              <a:buClr>
                <a:srgbClr val="000000"/>
              </a:buClr>
              <a:buFont typeface="+mj-lt"/>
              <a:buAutoNum type="arabicPeriod"/>
            </a:pPr>
            <a:r>
              <a:rPr b="0" lang="es-MX" sz="2000" spc="-1" strike="noStrike">
                <a:latin typeface="Arial"/>
              </a:rPr>
              <a:t>No entraré en detalles en esta charla, sólo quiero enfatizar con esta diapositiva y que le echen un ojo a todas estas consideraciones y reflexiones que debemos hacer en cada etapa del modelado de nichos.</a:t>
            </a:r>
            <a:endParaRPr b="0" lang="es-MX" sz="2000" spc="-1" strike="noStrike">
              <a:latin typeface="Arial"/>
            </a:endParaRPr>
          </a:p>
          <a:p>
            <a:pPr marL="228600" indent="-228600" algn="just">
              <a:lnSpc>
                <a:spcPct val="100000"/>
              </a:lnSpc>
              <a:buClr>
                <a:srgbClr val="000000"/>
              </a:buClr>
              <a:buFont typeface="+mj-lt"/>
              <a:buAutoNum type="arabicPeriod"/>
            </a:pPr>
            <a:r>
              <a:rPr b="0" lang="es-MX" sz="2000" spc="-1" strike="noStrike">
                <a:latin typeface="Arial"/>
              </a:rPr>
              <a:t>Desde el tratamiento de los insumos, la calibración de los modelos, la evaluación de los modelos y si así se desea la transferencia de estos modelos.</a:t>
            </a:r>
            <a:endParaRPr b="0" lang="es-MX" sz="2000" spc="-1" strike="noStrike">
              <a:latin typeface="Arial"/>
            </a:endParaRPr>
          </a:p>
          <a:p>
            <a:pPr algn="just">
              <a:lnSpc>
                <a:spcPct val="100000"/>
              </a:lnSpc>
              <a:buNone/>
            </a:pPr>
            <a:endParaRPr b="0" lang="es-MX" sz="2000" spc="-1" strike="noStrike">
              <a:latin typeface="Arial"/>
            </a:endParaRPr>
          </a:p>
          <a:p>
            <a:pPr algn="just">
              <a:lnSpc>
                <a:spcPct val="100000"/>
              </a:lnSpc>
              <a:buNone/>
            </a:pPr>
            <a:endParaRPr b="0" lang="es-MX" sz="2000" spc="-1" strike="noStrike">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7" name="PlaceHolder 1"/>
          <p:cNvSpPr>
            <a:spLocks noGrp="1"/>
          </p:cNvSpPr>
          <p:nvPr>
            <p:ph type="sldImg"/>
          </p:nvPr>
        </p:nvSpPr>
        <p:spPr>
          <a:xfrm>
            <a:off x="1143000" y="685800"/>
            <a:ext cx="4570200" cy="3427200"/>
          </a:xfrm>
          <a:prstGeom prst="rect">
            <a:avLst/>
          </a:prstGeom>
          <a:ln w="0">
            <a:noFill/>
          </a:ln>
        </p:spPr>
      </p:sp>
      <p:sp>
        <p:nvSpPr>
          <p:cNvPr id="848"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Puntos amarillos – Datos de calibración. </a:t>
            </a:r>
            <a:endParaRPr b="0" lang="es-MX" sz="2000" spc="-1" strike="noStrike">
              <a:latin typeface="Arial"/>
            </a:endParaRPr>
          </a:p>
          <a:p>
            <a:pPr marL="216000" indent="-216000">
              <a:lnSpc>
                <a:spcPct val="100000"/>
              </a:lnSpc>
              <a:buNone/>
              <a:tabLst>
                <a:tab algn="l" pos="0"/>
              </a:tabLst>
            </a:pPr>
            <a:r>
              <a:rPr b="0" lang="es-MX" sz="2000" spc="-1" strike="noStrike">
                <a:latin typeface="Arial"/>
              </a:rPr>
              <a:t>Diagrama de dispersión podemos determinar el tipo de relación entre dos variables cuantitativas: Y = abundancia, probabilidad o favorabilidad, X = por ej Temperatura </a:t>
            </a:r>
            <a:endParaRPr b="0" lang="es-MX" sz="2000" spc="-1" strike="noStrike">
              <a:latin typeface="Arial"/>
            </a:endParaRPr>
          </a:p>
          <a:p>
            <a:pPr marL="216000" indent="-216000">
              <a:lnSpc>
                <a:spcPct val="100000"/>
              </a:lnSpc>
              <a:buNone/>
              <a:tabLst>
                <a:tab algn="l" pos="0"/>
              </a:tabLst>
            </a:pPr>
            <a:r>
              <a:rPr b="0" lang="es-MX" sz="2000" spc="-1" strike="noStrike">
                <a:latin typeface="Arial"/>
              </a:rPr>
              <a:t>Modelo debe pasar por el centro de gravedad de la nube de puntos</a:t>
            </a:r>
            <a:endParaRPr b="0" lang="es-MX" sz="2000" spc="-1" strike="noStrike">
              <a:latin typeface="Arial"/>
            </a:endParaRPr>
          </a:p>
          <a:p>
            <a:pPr marL="216000" indent="-216000">
              <a:lnSpc>
                <a:spcPct val="100000"/>
              </a:lnSpc>
              <a:buNone/>
              <a:tabLst>
                <a:tab algn="l" pos="0"/>
              </a:tabLst>
            </a:pPr>
            <a:r>
              <a:rPr b="0" lang="es-MX" sz="2000" spc="-1" strike="noStrike">
                <a:latin typeface="Arial"/>
              </a:rPr>
              <a:t>Para esto utilizaremos el método de mínimos cuadrados. Este método consiste en minimizarla suma de los cuadrados de los errores:</a:t>
            </a:r>
            <a:endParaRPr b="0" lang="es-MX" sz="2000" spc="-1" strike="noStrike">
              <a:latin typeface="Arial"/>
            </a:endParaRPr>
          </a:p>
          <a:p>
            <a:pPr marL="216000" indent="-216000">
              <a:lnSpc>
                <a:spcPct val="100000"/>
              </a:lnSpc>
              <a:buNone/>
              <a:tabLst>
                <a:tab algn="l" pos="0"/>
              </a:tabLst>
            </a:pPr>
            <a:r>
              <a:rPr b="0" lang="es-MX" sz="2000" spc="-1" strike="noStrike">
                <a:latin typeface="Arial"/>
              </a:rPr>
              <a:t>Es decir, la suma de los cuadrados de las diferencias entre los valores reales observados (yi) y los valores estimados ( ˆi y ).</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p:txBody>
      </p:sp>
      <p:sp>
        <p:nvSpPr>
          <p:cNvPr id="849" name="PlaceHolder 3"/>
          <p:cNvSpPr>
            <a:spLocks noGrp="1"/>
          </p:cNvSpPr>
          <p:nvPr>
            <p:ph type="sldNum" idx="22"/>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B2F5AB57-C7DE-4231-8A23-2E956EC3699C}"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0" name="PlaceHolder 1"/>
          <p:cNvSpPr>
            <a:spLocks noGrp="1"/>
          </p:cNvSpPr>
          <p:nvPr>
            <p:ph type="sldImg"/>
          </p:nvPr>
        </p:nvSpPr>
        <p:spPr>
          <a:xfrm>
            <a:off x="1143000" y="685800"/>
            <a:ext cx="4570200" cy="3427200"/>
          </a:xfrm>
          <a:prstGeom prst="rect">
            <a:avLst/>
          </a:prstGeom>
          <a:ln w="0">
            <a:noFill/>
          </a:ln>
        </p:spPr>
      </p:sp>
      <p:sp>
        <p:nvSpPr>
          <p:cNvPr id="851"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Coeficiente de correlación – es una medida numérica que permite medir el grado de asociación lineal entre dos variables cuantitativas (fuerza de la asociación y la dirección – i.e. positiva o negativa)</a:t>
            </a:r>
            <a:endParaRPr b="0" lang="es-MX" sz="2000" spc="-1" strike="noStrike">
              <a:latin typeface="Arial"/>
            </a:endParaRPr>
          </a:p>
          <a:p>
            <a:pPr marL="216000" indent="-216000">
              <a:lnSpc>
                <a:spcPct val="100000"/>
              </a:lnSpc>
              <a:buNone/>
              <a:tabLst>
                <a:tab algn="l" pos="0"/>
              </a:tabLst>
            </a:pPr>
            <a:r>
              <a:rPr b="0" lang="es-MX" sz="2000" spc="-1" strike="noStrike">
                <a:latin typeface="Arial"/>
              </a:rPr>
              <a:t>Rho = Sxy (covarianza entre las variables X y Y) / SxSy (DesvEst de X por DesvEst de Y)  </a:t>
            </a:r>
            <a:endParaRPr b="0" lang="es-MX" sz="2000" spc="-1" strike="noStrike">
              <a:latin typeface="Arial"/>
            </a:endParaRPr>
          </a:p>
          <a:p>
            <a:pPr marL="216000" indent="-216000">
              <a:lnSpc>
                <a:spcPct val="100000"/>
              </a:lnSpc>
              <a:buNone/>
              <a:tabLst>
                <a:tab algn="l" pos="0"/>
              </a:tabLst>
            </a:pPr>
            <a:r>
              <a:rPr b="0" lang="es-MX" sz="2000" spc="-1" strike="noStrike">
                <a:latin typeface="Arial"/>
              </a:rPr>
              <a:t>Y (variable dependiente), a (intercepto al origen), b (pendiente), X (variable independiente) --- la pendiente mide el cambio en Y por un cambio en una unidad en X</a:t>
            </a:r>
            <a:endParaRPr b="0" lang="es-MX" sz="2000" spc="-1" strike="noStrike">
              <a:latin typeface="Arial"/>
            </a:endParaRPr>
          </a:p>
          <a:p>
            <a:pPr marL="216000" indent="-216000">
              <a:lnSpc>
                <a:spcPct val="100000"/>
              </a:lnSpc>
              <a:buNone/>
              <a:tabLst>
                <a:tab algn="l" pos="0"/>
              </a:tabLst>
            </a:pPr>
            <a:r>
              <a:rPr b="0" lang="es-MX" sz="2000" spc="-1" strike="noStrike">
                <a:latin typeface="Arial"/>
              </a:rPr>
              <a:t>Y – Y (estimada) = error</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p:txBody>
      </p:sp>
      <p:sp>
        <p:nvSpPr>
          <p:cNvPr id="852" name="PlaceHolder 3"/>
          <p:cNvSpPr>
            <a:spLocks noGrp="1"/>
          </p:cNvSpPr>
          <p:nvPr>
            <p:ph type="sldNum" idx="23"/>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85A3E8FD-B19B-4039-AE0E-ABBF1B4880BE}"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3" name="PlaceHolder 1"/>
          <p:cNvSpPr>
            <a:spLocks noGrp="1"/>
          </p:cNvSpPr>
          <p:nvPr>
            <p:ph type="sldImg"/>
          </p:nvPr>
        </p:nvSpPr>
        <p:spPr>
          <a:xfrm>
            <a:off x="1143000" y="685800"/>
            <a:ext cx="4570200" cy="3427200"/>
          </a:xfrm>
          <a:prstGeom prst="rect">
            <a:avLst/>
          </a:prstGeom>
          <a:ln w="0">
            <a:noFill/>
          </a:ln>
        </p:spPr>
      </p:sp>
      <p:sp>
        <p:nvSpPr>
          <p:cNvPr id="854"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Puntos amarillos – Datos de calibración </a:t>
            </a:r>
            <a:endParaRPr b="0" lang="es-MX" sz="2000" spc="-1" strike="noStrike">
              <a:latin typeface="Arial"/>
            </a:endParaRPr>
          </a:p>
        </p:txBody>
      </p:sp>
      <p:sp>
        <p:nvSpPr>
          <p:cNvPr id="855" name="PlaceHolder 3"/>
          <p:cNvSpPr>
            <a:spLocks noGrp="1"/>
          </p:cNvSpPr>
          <p:nvPr>
            <p:ph type="sldNum" idx="24"/>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53A4D373-ED5B-46DC-BB69-50EF0A382093}"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5" name="PlaceHolder 1"/>
          <p:cNvSpPr>
            <a:spLocks noGrp="1"/>
          </p:cNvSpPr>
          <p:nvPr>
            <p:ph type="sldImg"/>
          </p:nvPr>
        </p:nvSpPr>
        <p:spPr>
          <a:xfrm>
            <a:off x="1143000" y="685800"/>
            <a:ext cx="4570200" cy="3427200"/>
          </a:xfrm>
          <a:prstGeom prst="rect">
            <a:avLst/>
          </a:prstGeom>
          <a:ln w="0">
            <a:noFill/>
          </a:ln>
        </p:spPr>
      </p:sp>
      <p:sp>
        <p:nvSpPr>
          <p:cNvPr id="866"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1200" spc="-1" strike="noStrike">
                <a:solidFill>
                  <a:srgbClr val="000000"/>
                </a:solidFill>
                <a:latin typeface="+mn-lt"/>
                <a:ea typeface="+mn-ea"/>
              </a:rPr>
              <a:t>Sensibilidad = porcentaje de puntos de presencia bien predichos</a:t>
            </a:r>
            <a:endParaRPr b="0" lang="es-MX" sz="1200" spc="-1" strike="noStrike">
              <a:latin typeface="Arial"/>
            </a:endParaRPr>
          </a:p>
          <a:p>
            <a:pPr marL="216000" indent="-216000">
              <a:lnSpc>
                <a:spcPct val="100000"/>
              </a:lnSpc>
              <a:buNone/>
              <a:tabLst>
                <a:tab algn="l" pos="0"/>
              </a:tabLst>
            </a:pPr>
            <a:r>
              <a:rPr b="0" lang="es-MX" sz="1200" spc="-1" strike="noStrike">
                <a:solidFill>
                  <a:srgbClr val="000000"/>
                </a:solidFill>
                <a:latin typeface="+mn-lt"/>
                <a:ea typeface="+mn-ea"/>
              </a:rPr>
              <a:t>Especificidad = porcentaje de punto de ausencia bien predichos</a:t>
            </a: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p:txBody>
      </p:sp>
      <p:sp>
        <p:nvSpPr>
          <p:cNvPr id="867" name="PlaceHolder 3"/>
          <p:cNvSpPr>
            <a:spLocks noGrp="1"/>
          </p:cNvSpPr>
          <p:nvPr>
            <p:ph type="sldNum" idx="28"/>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CCE7FE79-0642-4B4B-8C59-7BE0B86E495F}"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68" name="PlaceHolder 1"/>
          <p:cNvSpPr>
            <a:spLocks noGrp="1"/>
          </p:cNvSpPr>
          <p:nvPr>
            <p:ph type="sldImg"/>
          </p:nvPr>
        </p:nvSpPr>
        <p:spPr>
          <a:xfrm>
            <a:off x="1143000" y="685800"/>
            <a:ext cx="4570200" cy="3427200"/>
          </a:xfrm>
          <a:prstGeom prst="rect">
            <a:avLst/>
          </a:prstGeom>
          <a:ln w="0">
            <a:noFill/>
          </a:ln>
        </p:spPr>
      </p:sp>
      <p:sp>
        <p:nvSpPr>
          <p:cNvPr id="869"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1200" spc="-1" strike="noStrike">
                <a:solidFill>
                  <a:srgbClr val="000000"/>
                </a:solidFill>
                <a:latin typeface="+mn-lt"/>
                <a:ea typeface="+mn-ea"/>
              </a:rPr>
              <a:t>Sensibilidad = porcentaje de puntos de presencia bien predichos</a:t>
            </a:r>
            <a:endParaRPr b="0" lang="es-MX" sz="1200" spc="-1" strike="noStrike">
              <a:latin typeface="Arial"/>
            </a:endParaRPr>
          </a:p>
          <a:p>
            <a:pPr marL="216000" indent="-216000">
              <a:lnSpc>
                <a:spcPct val="100000"/>
              </a:lnSpc>
              <a:buNone/>
              <a:tabLst>
                <a:tab algn="l" pos="0"/>
              </a:tabLst>
            </a:pPr>
            <a:r>
              <a:rPr b="0" lang="es-MX" sz="1200" spc="-1" strike="noStrike">
                <a:solidFill>
                  <a:srgbClr val="000000"/>
                </a:solidFill>
                <a:latin typeface="+mn-lt"/>
                <a:ea typeface="+mn-ea"/>
              </a:rPr>
              <a:t>Especificidad = porcentaje de punto de ausencia bien predichos</a:t>
            </a: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a:p>
            <a:pPr marL="216000" indent="-216000">
              <a:lnSpc>
                <a:spcPct val="100000"/>
              </a:lnSpc>
              <a:buNone/>
              <a:tabLst>
                <a:tab algn="l" pos="0"/>
              </a:tabLst>
            </a:pPr>
            <a:r>
              <a:rPr b="0" lang="es-MX" sz="1200" spc="-1" strike="noStrike">
                <a:solidFill>
                  <a:srgbClr val="000000"/>
                </a:solidFill>
                <a:latin typeface="Arial"/>
                <a:ea typeface="+mn-ea"/>
              </a:rPr>
              <a:t>Enfatizar que se requieren datos de ausencia verdadera</a:t>
            </a:r>
            <a:endParaRPr b="0" lang="es-MX" sz="1200" spc="-1" strike="noStrike">
              <a:latin typeface="Arial"/>
            </a:endParaRPr>
          </a:p>
        </p:txBody>
      </p:sp>
      <p:sp>
        <p:nvSpPr>
          <p:cNvPr id="870" name="PlaceHolder 3"/>
          <p:cNvSpPr>
            <a:spLocks noGrp="1"/>
          </p:cNvSpPr>
          <p:nvPr>
            <p:ph type="sldNum" idx="29"/>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63BC129A-37BE-4C59-9334-434B98F5E863}"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1" name="PlaceHolder 1"/>
          <p:cNvSpPr>
            <a:spLocks noGrp="1"/>
          </p:cNvSpPr>
          <p:nvPr>
            <p:ph type="sldImg"/>
          </p:nvPr>
        </p:nvSpPr>
        <p:spPr>
          <a:xfrm>
            <a:off x="1143000" y="685800"/>
            <a:ext cx="4570200" cy="3427200"/>
          </a:xfrm>
          <a:prstGeom prst="rect">
            <a:avLst/>
          </a:prstGeom>
          <a:ln w="0">
            <a:noFill/>
          </a:ln>
        </p:spPr>
      </p:sp>
      <p:sp>
        <p:nvSpPr>
          <p:cNvPr id="872"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ES" sz="1200" spc="-1" strike="noStrike">
                <a:solidFill>
                  <a:srgbClr val="000000"/>
                </a:solidFill>
                <a:latin typeface="+mn-lt"/>
                <a:ea typeface="+mn-ea"/>
              </a:rPr>
              <a:t>la "prevalencia", es la probabilidad de observar a la especie en la totalidad del area de referencia </a:t>
            </a:r>
            <a:r>
              <a:rPr b="1" lang="es-ES" sz="1200" spc="-1" strike="noStrike">
                <a:solidFill>
                  <a:srgbClr val="000000"/>
                </a:solidFill>
                <a:latin typeface="+mn-lt"/>
                <a:ea typeface="+mn-ea"/>
              </a:rPr>
              <a:t>G</a:t>
            </a:r>
            <a:r>
              <a:rPr b="0" lang="es-ES" sz="1200" spc="-1" strike="noStrike">
                <a:solidFill>
                  <a:srgbClr val="000000"/>
                </a:solidFill>
                <a:latin typeface="+mn-lt"/>
                <a:ea typeface="+mn-ea"/>
              </a:rPr>
              <a:t>. Sin datos de ausencias estrictas, la prevalencia es "indiscernible" (Dudik &amp; Phillips, 2009)</a:t>
            </a: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a:p>
            <a:pPr marL="216000" indent="-216000">
              <a:lnSpc>
                <a:spcPct val="100000"/>
              </a:lnSpc>
              <a:buNone/>
              <a:tabLst>
                <a:tab algn="l" pos="0"/>
              </a:tabLst>
            </a:pPr>
            <a:r>
              <a:rPr b="0" lang="es-ES" sz="1200" spc="-1" strike="noStrike">
                <a:solidFill>
                  <a:srgbClr val="000000"/>
                </a:solidFill>
                <a:latin typeface="+mn-lt"/>
                <a:ea typeface="+mn-ea"/>
              </a:rPr>
              <a:t>El </a:t>
            </a:r>
            <a:r>
              <a:rPr b="1" lang="es-ES" sz="1200" spc="-1" strike="noStrike">
                <a:solidFill>
                  <a:srgbClr val="000000"/>
                </a:solidFill>
                <a:latin typeface="+mn-lt"/>
                <a:ea typeface="+mn-ea"/>
              </a:rPr>
              <a:t>Coeficiente kappa de Cohen</a:t>
            </a:r>
            <a:r>
              <a:rPr b="0" lang="es-ES" sz="1200" spc="-1" strike="noStrike">
                <a:solidFill>
                  <a:srgbClr val="000000"/>
                </a:solidFill>
                <a:latin typeface="+mn-lt"/>
                <a:ea typeface="+mn-ea"/>
              </a:rPr>
              <a:t> es una medida </a:t>
            </a:r>
            <a:r>
              <a:rPr b="0" lang="es-ES" sz="1200" spc="-1" strike="noStrike" u="sng">
                <a:solidFill>
                  <a:srgbClr val="000000"/>
                </a:solidFill>
                <a:uFillTx/>
                <a:latin typeface="+mn-lt"/>
                <a:ea typeface="+mn-ea"/>
                <a:hlinkClick r:id="rId1"/>
              </a:rPr>
              <a:t>estadística</a:t>
            </a:r>
            <a:r>
              <a:rPr b="0" lang="es-ES" sz="1200" spc="-1" strike="noStrike">
                <a:solidFill>
                  <a:srgbClr val="000000"/>
                </a:solidFill>
                <a:latin typeface="+mn-lt"/>
                <a:ea typeface="+mn-ea"/>
              </a:rPr>
              <a:t> que ajusta el efecto del </a:t>
            </a:r>
            <a:r>
              <a:rPr b="0" lang="es-ES" sz="1200" spc="-1" strike="noStrike" u="sng">
                <a:solidFill>
                  <a:srgbClr val="000000"/>
                </a:solidFill>
                <a:uFillTx/>
                <a:latin typeface="+mn-lt"/>
                <a:ea typeface="+mn-ea"/>
                <a:hlinkClick r:id="rId2"/>
              </a:rPr>
              <a:t>azar</a:t>
            </a:r>
            <a:r>
              <a:rPr b="0" lang="es-ES" sz="1200" spc="-1" strike="noStrike">
                <a:solidFill>
                  <a:srgbClr val="000000"/>
                </a:solidFill>
                <a:latin typeface="+mn-lt"/>
                <a:ea typeface="+mn-ea"/>
              </a:rPr>
              <a:t> en la proporción de la concordancia observada</a:t>
            </a: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a:p>
            <a:pPr marL="216000" indent="-216000">
              <a:lnSpc>
                <a:spcPct val="100000"/>
              </a:lnSpc>
              <a:buNone/>
              <a:tabLst>
                <a:tab algn="l" pos="0"/>
              </a:tabLst>
            </a:pPr>
            <a:r>
              <a:rPr b="0" lang="es-ES" sz="1200" spc="-1" strike="noStrike">
                <a:solidFill>
                  <a:srgbClr val="000000"/>
                </a:solidFill>
                <a:latin typeface="+mn-lt"/>
                <a:ea typeface="+mn-ea"/>
              </a:rPr>
              <a:t>La primera mención de un estadístico similar a kappa se atribuye a Galton (1892),</a:t>
            </a:r>
            <a:r>
              <a:rPr b="0" lang="es-ES" sz="1200" spc="-1" strike="noStrike" u="sng" baseline="30000">
                <a:solidFill>
                  <a:srgbClr val="000000"/>
                </a:solidFill>
                <a:uFillTx/>
                <a:latin typeface="+mn-lt"/>
                <a:ea typeface="+mn-ea"/>
                <a:hlinkClick r:id="rId3"/>
              </a:rPr>
              <a:t>4</a:t>
            </a:r>
            <a:r>
              <a:rPr b="0" lang="es-ES" sz="1200" spc="-1" strike="noStrike">
                <a:solidFill>
                  <a:srgbClr val="000000"/>
                </a:solidFill>
                <a:latin typeface="+mn-lt"/>
                <a:ea typeface="+mn-ea"/>
              </a:rPr>
              <a:t>​ véase Smeeton (1985).</a:t>
            </a:r>
            <a:r>
              <a:rPr b="0" lang="es-ES" sz="1200" spc="-1" strike="noStrike" u="sng" baseline="30000">
                <a:solidFill>
                  <a:srgbClr val="000000"/>
                </a:solidFill>
                <a:uFillTx/>
                <a:latin typeface="+mn-lt"/>
                <a:ea typeface="+mn-ea"/>
                <a:hlinkClick r:id="rId4"/>
              </a:rPr>
              <a:t>5</a:t>
            </a:r>
            <a:r>
              <a:rPr b="0" lang="es-ES" sz="1200" spc="-1" strike="noStrike">
                <a:solidFill>
                  <a:srgbClr val="000000"/>
                </a:solidFill>
                <a:latin typeface="+mn-lt"/>
                <a:ea typeface="+mn-ea"/>
              </a:rPr>
              <a:t>​</a:t>
            </a:r>
            <a:endParaRPr b="0" lang="es-MX" sz="1200" spc="-1" strike="noStrike">
              <a:latin typeface="Arial"/>
            </a:endParaRPr>
          </a:p>
        </p:txBody>
      </p:sp>
      <p:sp>
        <p:nvSpPr>
          <p:cNvPr id="873" name="PlaceHolder 3"/>
          <p:cNvSpPr>
            <a:spLocks noGrp="1"/>
          </p:cNvSpPr>
          <p:nvPr>
            <p:ph type="sldNum" idx="30"/>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87441B63-9238-480A-882F-03A60E2C30FA}"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4" name="PlaceHolder 1"/>
          <p:cNvSpPr>
            <a:spLocks noGrp="1"/>
          </p:cNvSpPr>
          <p:nvPr>
            <p:ph type="sldImg"/>
          </p:nvPr>
        </p:nvSpPr>
        <p:spPr>
          <a:xfrm>
            <a:off x="1143000" y="685800"/>
            <a:ext cx="4570200" cy="3427200"/>
          </a:xfrm>
          <a:prstGeom prst="rect">
            <a:avLst/>
          </a:prstGeom>
          <a:ln w="0">
            <a:noFill/>
          </a:ln>
        </p:spPr>
      </p:sp>
      <p:sp>
        <p:nvSpPr>
          <p:cNvPr id="875"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1200" spc="-1" strike="noStrike">
                <a:solidFill>
                  <a:srgbClr val="000000"/>
                </a:solidFill>
                <a:latin typeface="+mn-lt"/>
                <a:ea typeface="+mn-ea"/>
              </a:rPr>
              <a:t>Sensibilidad = porcentaje de puntos de presencia bien predichos</a:t>
            </a:r>
            <a:endParaRPr b="0" lang="es-MX" sz="1200" spc="-1" strike="noStrike">
              <a:latin typeface="Arial"/>
            </a:endParaRPr>
          </a:p>
          <a:p>
            <a:pPr marL="216000" indent="-216000">
              <a:lnSpc>
                <a:spcPct val="100000"/>
              </a:lnSpc>
              <a:buNone/>
              <a:tabLst>
                <a:tab algn="l" pos="0"/>
              </a:tabLst>
            </a:pPr>
            <a:r>
              <a:rPr b="0" lang="es-MX" sz="1200" spc="-1" strike="noStrike">
                <a:solidFill>
                  <a:srgbClr val="000000"/>
                </a:solidFill>
                <a:latin typeface="+mn-lt"/>
                <a:ea typeface="+mn-ea"/>
              </a:rPr>
              <a:t>Especificidad = porcentaje de punto de ausencia bien predichos</a:t>
            </a:r>
            <a:endParaRPr b="0" lang="es-MX" sz="1200" spc="-1" strike="noStrike">
              <a:latin typeface="Arial"/>
            </a:endParaRPr>
          </a:p>
          <a:p>
            <a:pPr marL="216000" indent="-216000">
              <a:lnSpc>
                <a:spcPct val="100000"/>
              </a:lnSpc>
              <a:buNone/>
              <a:tabLst>
                <a:tab algn="l" pos="0"/>
              </a:tabLst>
            </a:pPr>
            <a:endParaRPr b="0" lang="es-MX" sz="1200" spc="-1" strike="noStrike">
              <a:latin typeface="Arial"/>
            </a:endParaRPr>
          </a:p>
          <a:p>
            <a:pPr marL="216000" indent="-216000">
              <a:lnSpc>
                <a:spcPct val="100000"/>
              </a:lnSpc>
              <a:buNone/>
              <a:tabLst>
                <a:tab algn="l" pos="0"/>
              </a:tabLst>
            </a:pPr>
            <a:r>
              <a:rPr b="0" lang="es-MX" sz="2000" spc="-1" strike="noStrike">
                <a:latin typeface="+mn-lt"/>
                <a:ea typeface="+mn-ea"/>
              </a:rPr>
              <a:t>100,100 = predices todas las presencias pero también dices que esta la especie en todas las ausencias reales (mucha comisión)</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mn-lt"/>
                <a:ea typeface="+mn-ea"/>
              </a:rPr>
              <a:t>Punto ideal solo predices las presencias – no se predicen las ausencias</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mn-lt"/>
                <a:ea typeface="+mn-ea"/>
              </a:rPr>
              <a:t>0 = falas en ambas --- no se predice nada</a:t>
            </a:r>
            <a:endParaRPr b="0" lang="es-MX" sz="2000" spc="-1" strike="noStrike">
              <a:latin typeface="Arial"/>
            </a:endParaRPr>
          </a:p>
        </p:txBody>
      </p:sp>
      <p:sp>
        <p:nvSpPr>
          <p:cNvPr id="876" name="PlaceHolder 3"/>
          <p:cNvSpPr>
            <a:spLocks noGrp="1"/>
          </p:cNvSpPr>
          <p:nvPr>
            <p:ph type="sldNum" idx="31"/>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A791DF35-EF9C-4B86-B08B-4E695E76A583}"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5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77" name="PlaceHolder 1"/>
          <p:cNvSpPr>
            <a:spLocks noGrp="1"/>
          </p:cNvSpPr>
          <p:nvPr>
            <p:ph type="sldImg"/>
          </p:nvPr>
        </p:nvSpPr>
        <p:spPr>
          <a:xfrm>
            <a:off x="1143000" y="685800"/>
            <a:ext cx="4570200" cy="3427200"/>
          </a:xfrm>
          <a:prstGeom prst="rect">
            <a:avLst/>
          </a:prstGeom>
          <a:ln w="0">
            <a:noFill/>
          </a:ln>
        </p:spPr>
      </p:sp>
      <p:sp>
        <p:nvSpPr>
          <p:cNvPr id="878"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La tasa de omisión es la proporción de fallas en predecir presencias, si no hay omisión entonces 1 – 0 es 1</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Si omites todas las presencias la tasa es 1, entonces uno 1 – 1 = 0</a:t>
            </a:r>
            <a:endParaRPr b="0" lang="es-MX" sz="2000" spc="-1" strike="noStrike">
              <a:latin typeface="Arial"/>
            </a:endParaRPr>
          </a:p>
        </p:txBody>
      </p:sp>
      <p:sp>
        <p:nvSpPr>
          <p:cNvPr id="879" name="PlaceHolder 3"/>
          <p:cNvSpPr>
            <a:spLocks noGrp="1"/>
          </p:cNvSpPr>
          <p:nvPr>
            <p:ph type="sldNum" idx="32"/>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E8B3F49A-AFC6-4F6F-ADC9-6B4C282DA01D}"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6" name="PlaceHolder 1"/>
          <p:cNvSpPr>
            <a:spLocks noGrp="1"/>
          </p:cNvSpPr>
          <p:nvPr>
            <p:ph type="sldImg"/>
          </p:nvPr>
        </p:nvSpPr>
        <p:spPr>
          <a:xfrm>
            <a:off x="1143000" y="685800"/>
            <a:ext cx="4570200" cy="3427200"/>
          </a:xfrm>
          <a:prstGeom prst="rect">
            <a:avLst/>
          </a:prstGeom>
          <a:ln w="0">
            <a:noFill/>
          </a:ln>
        </p:spPr>
      </p:sp>
      <p:sp>
        <p:nvSpPr>
          <p:cNvPr id="857"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Puntos amarillos – Datos de calibración </a:t>
            </a:r>
            <a:endParaRPr b="0" lang="es-MX" sz="2000" spc="-1" strike="noStrike">
              <a:latin typeface="Arial"/>
            </a:endParaRPr>
          </a:p>
        </p:txBody>
      </p:sp>
      <p:sp>
        <p:nvSpPr>
          <p:cNvPr id="858" name="PlaceHolder 3"/>
          <p:cNvSpPr>
            <a:spLocks noGrp="1"/>
          </p:cNvSpPr>
          <p:nvPr>
            <p:ph type="sldNum" idx="25"/>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199133A6-0C47-46D9-A5A3-C65BC1925F8C}"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7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0" name="PlaceHolder 1"/>
          <p:cNvSpPr>
            <a:spLocks noGrp="1"/>
          </p:cNvSpPr>
          <p:nvPr>
            <p:ph type="sldImg"/>
          </p:nvPr>
        </p:nvSpPr>
        <p:spPr>
          <a:xfrm>
            <a:off x="1143000" y="685800"/>
            <a:ext cx="4570200" cy="3427200"/>
          </a:xfrm>
          <a:prstGeom prst="rect">
            <a:avLst/>
          </a:prstGeom>
          <a:ln w="0">
            <a:noFill/>
          </a:ln>
        </p:spPr>
      </p:sp>
      <p:sp>
        <p:nvSpPr>
          <p:cNvPr id="881"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28600" indent="-228600">
              <a:lnSpc>
                <a:spcPct val="100000"/>
              </a:lnSpc>
              <a:buClr>
                <a:srgbClr val="000000"/>
              </a:buClr>
              <a:buFont typeface="StarSymbol"/>
              <a:buAutoNum type="arabicParenR"/>
            </a:pPr>
            <a:r>
              <a:rPr b="0" lang="es-MX" sz="2000" spc="-1" strike="noStrike">
                <a:latin typeface="Arial"/>
              </a:rPr>
              <a:t>Ignora los valores de probabilidad predichos y la bondad de ajuste del modelo.</a:t>
            </a:r>
            <a:endParaRPr b="0" lang="es-MX" sz="2000" spc="-1" strike="noStrike">
              <a:latin typeface="Arial"/>
            </a:endParaRPr>
          </a:p>
          <a:p>
            <a:pPr marL="228600" indent="-228600">
              <a:lnSpc>
                <a:spcPct val="100000"/>
              </a:lnSpc>
              <a:buClr>
                <a:srgbClr val="000000"/>
              </a:buClr>
              <a:buFont typeface="StarSymbol"/>
              <a:buAutoNum type="arabicParenR"/>
            </a:pPr>
            <a:r>
              <a:rPr b="0" lang="es-MX" sz="2000" spc="-1" strike="noStrike">
                <a:latin typeface="Arial"/>
              </a:rPr>
              <a:t>Evalúa el desempeño del modelo en un espacio de la ROC que no necesariamente nos debería interesar.</a:t>
            </a:r>
            <a:endParaRPr b="0" lang="es-MX" sz="2000" spc="-1" strike="noStrike">
              <a:latin typeface="Arial"/>
            </a:endParaRPr>
          </a:p>
          <a:p>
            <a:pPr marL="228600" indent="-228600">
              <a:lnSpc>
                <a:spcPct val="100000"/>
              </a:lnSpc>
              <a:buClr>
                <a:srgbClr val="000000"/>
              </a:buClr>
              <a:buFont typeface="StarSymbol"/>
              <a:buAutoNum type="arabicParenR"/>
            </a:pPr>
            <a:r>
              <a:rPr b="0" lang="es-MX" sz="2000" spc="-1" strike="noStrike">
                <a:latin typeface="Arial"/>
              </a:rPr>
              <a:t>Le da igual peso a los errores de omisión y comisión.</a:t>
            </a:r>
            <a:endParaRPr b="0" lang="es-MX" sz="2000" spc="-1" strike="noStrike">
              <a:latin typeface="Arial"/>
            </a:endParaRPr>
          </a:p>
          <a:p>
            <a:pPr marL="228600" indent="-228600">
              <a:lnSpc>
                <a:spcPct val="100000"/>
              </a:lnSpc>
              <a:buClr>
                <a:srgbClr val="000000"/>
              </a:buClr>
              <a:buFont typeface="StarSymbol"/>
              <a:buAutoNum type="arabicParenR"/>
            </a:pPr>
            <a:r>
              <a:rPr b="0" lang="es-MX" sz="2000" spc="-1" strike="noStrike">
                <a:latin typeface="Arial"/>
              </a:rPr>
              <a:t>No da información sobre de la distribución espacial de los errores o la incertidumbre del modelo.</a:t>
            </a:r>
            <a:endParaRPr b="0" lang="es-MX" sz="2000" spc="-1" strike="noStrike">
              <a:latin typeface="Arial"/>
            </a:endParaRPr>
          </a:p>
          <a:p>
            <a:pPr marL="228600" indent="-228600">
              <a:lnSpc>
                <a:spcPct val="100000"/>
              </a:lnSpc>
              <a:buClr>
                <a:srgbClr val="000000"/>
              </a:buClr>
              <a:buFont typeface="StarSymbol"/>
              <a:buAutoNum type="arabicParenR"/>
            </a:pPr>
            <a:r>
              <a:rPr b="0" lang="es-MX" sz="2000" spc="-1" strike="noStrike">
                <a:latin typeface="Arial"/>
              </a:rPr>
              <a:t>El AUC se ve afectado por el extent de análisis.</a:t>
            </a:r>
            <a:endParaRPr b="0" lang="es-MX" sz="2000" spc="-1" strike="noStrike">
              <a:latin typeface="Arial"/>
            </a:endParaRPr>
          </a:p>
        </p:txBody>
      </p:sp>
      <p:sp>
        <p:nvSpPr>
          <p:cNvPr id="882" name="PlaceHolder 3"/>
          <p:cNvSpPr>
            <a:spLocks noGrp="1"/>
          </p:cNvSpPr>
          <p:nvPr>
            <p:ph type="sldNum" idx="33"/>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23385750-8B1B-4B5B-B3C3-431F1FCF9B9B}"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7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3" name="PlaceHolder 1"/>
          <p:cNvSpPr>
            <a:spLocks noGrp="1"/>
          </p:cNvSpPr>
          <p:nvPr>
            <p:ph type="sldImg"/>
          </p:nvPr>
        </p:nvSpPr>
        <p:spPr>
          <a:xfrm>
            <a:off x="1143000" y="685800"/>
            <a:ext cx="4570200" cy="3427200"/>
          </a:xfrm>
          <a:prstGeom prst="rect">
            <a:avLst/>
          </a:prstGeom>
          <a:ln w="0">
            <a:noFill/>
          </a:ln>
        </p:spPr>
      </p:sp>
      <p:sp>
        <p:nvSpPr>
          <p:cNvPr id="884"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ES" sz="1200" spc="-1" strike="noStrike">
                <a:solidFill>
                  <a:srgbClr val="000000"/>
                </a:solidFill>
                <a:latin typeface="+mn-lt"/>
                <a:ea typeface="+mn-ea"/>
              </a:rPr>
              <a:t>La </a:t>
            </a:r>
            <a:r>
              <a:rPr b="1" lang="es-ES" sz="1200" spc="-1" strike="noStrike">
                <a:solidFill>
                  <a:srgbClr val="000000"/>
                </a:solidFill>
                <a:latin typeface="+mn-lt"/>
                <a:ea typeface="+mn-ea"/>
              </a:rPr>
              <a:t>bondad de ajuste</a:t>
            </a:r>
            <a:r>
              <a:rPr b="0" lang="es-ES" sz="1200" spc="-1" strike="noStrike">
                <a:solidFill>
                  <a:srgbClr val="000000"/>
                </a:solidFill>
                <a:latin typeface="+mn-lt"/>
                <a:ea typeface="+mn-ea"/>
              </a:rPr>
              <a:t> de un </a:t>
            </a:r>
            <a:r>
              <a:rPr b="0" lang="es-ES" sz="1200" spc="-1" strike="noStrike" u="sng">
                <a:solidFill>
                  <a:srgbClr val="000000"/>
                </a:solidFill>
                <a:uFillTx/>
                <a:latin typeface="+mn-lt"/>
                <a:ea typeface="+mn-ea"/>
                <a:hlinkClick r:id="rId1"/>
              </a:rPr>
              <a:t>modelo estadístico</a:t>
            </a:r>
            <a:r>
              <a:rPr b="0" lang="es-ES" sz="1200" spc="-1" strike="noStrike">
                <a:solidFill>
                  <a:srgbClr val="000000"/>
                </a:solidFill>
                <a:latin typeface="+mn-lt"/>
                <a:ea typeface="+mn-ea"/>
              </a:rPr>
              <a:t> describe lo bien que se ajusta un conjunto de observaciones. Las medidas de bondad en general resumen la discrepancia entre los valores observados y los que valores esperados en el modelo de estudio.</a:t>
            </a:r>
            <a:endParaRPr b="0" lang="es-MX" sz="1200" spc="-1" strike="noStrike">
              <a:latin typeface="Arial"/>
            </a:endParaRPr>
          </a:p>
        </p:txBody>
      </p:sp>
      <p:sp>
        <p:nvSpPr>
          <p:cNvPr id="885" name="PlaceHolder 3"/>
          <p:cNvSpPr>
            <a:spLocks noGrp="1"/>
          </p:cNvSpPr>
          <p:nvPr>
            <p:ph type="sldNum" idx="34"/>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A376C751-7A20-4316-9523-694B25F4A198}"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7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6" name="PlaceHolder 1"/>
          <p:cNvSpPr>
            <a:spLocks noGrp="1"/>
          </p:cNvSpPr>
          <p:nvPr>
            <p:ph type="sldImg"/>
          </p:nvPr>
        </p:nvSpPr>
        <p:spPr>
          <a:xfrm>
            <a:off x="1143000" y="685800"/>
            <a:ext cx="4570200" cy="3427200"/>
          </a:xfrm>
          <a:prstGeom prst="rect">
            <a:avLst/>
          </a:prstGeom>
          <a:ln w="0">
            <a:noFill/>
          </a:ln>
        </p:spPr>
      </p:sp>
      <p:sp>
        <p:nvSpPr>
          <p:cNvPr id="887"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Que modelo correlativo es mejor --- dando preferencia a los que estima Go y a los que generan outputs continuos</a:t>
            </a:r>
            <a:endParaRPr b="0" lang="es-MX" sz="2000" spc="-1" strike="noStrike">
              <a:latin typeface="Arial"/>
            </a:endParaRPr>
          </a:p>
        </p:txBody>
      </p:sp>
      <p:sp>
        <p:nvSpPr>
          <p:cNvPr id="888" name="PlaceHolder 3"/>
          <p:cNvSpPr>
            <a:spLocks noGrp="1"/>
          </p:cNvSpPr>
          <p:nvPr>
            <p:ph type="sldNum" idx="35"/>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C2EFD36C-8A5E-4D27-B6D9-C0FCEEB8B759}"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7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89" name="PlaceHolder 1"/>
          <p:cNvSpPr>
            <a:spLocks noGrp="1"/>
          </p:cNvSpPr>
          <p:nvPr>
            <p:ph type="sldImg"/>
          </p:nvPr>
        </p:nvSpPr>
        <p:spPr>
          <a:xfrm>
            <a:off x="1143000" y="685800"/>
            <a:ext cx="4570200" cy="3427200"/>
          </a:xfrm>
          <a:prstGeom prst="rect">
            <a:avLst/>
          </a:prstGeom>
          <a:ln w="0">
            <a:noFill/>
          </a:ln>
        </p:spPr>
      </p:sp>
      <p:sp>
        <p:nvSpPr>
          <p:cNvPr id="890"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Quien es mejor deportista pero la prueba es un combate de MMA</a:t>
            </a:r>
            <a:endParaRPr b="0" lang="es-MX" sz="2000" spc="-1" strike="noStrike">
              <a:latin typeface="Arial"/>
            </a:endParaRPr>
          </a:p>
        </p:txBody>
      </p:sp>
      <p:sp>
        <p:nvSpPr>
          <p:cNvPr id="891" name="PlaceHolder 3"/>
          <p:cNvSpPr>
            <a:spLocks noGrp="1"/>
          </p:cNvSpPr>
          <p:nvPr>
            <p:ph type="sldNum" idx="36"/>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AE384C84-A98D-4400-AFEF-F79A236C7D6A}"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7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2" name="PlaceHolder 1"/>
          <p:cNvSpPr>
            <a:spLocks noGrp="1"/>
          </p:cNvSpPr>
          <p:nvPr>
            <p:ph type="sldImg"/>
          </p:nvPr>
        </p:nvSpPr>
        <p:spPr>
          <a:xfrm>
            <a:off x="1143000" y="685800"/>
            <a:ext cx="4570200" cy="3427200"/>
          </a:xfrm>
          <a:prstGeom prst="rect">
            <a:avLst/>
          </a:prstGeom>
          <a:ln w="0">
            <a:noFill/>
          </a:ln>
        </p:spPr>
      </p:sp>
      <p:sp>
        <p:nvSpPr>
          <p:cNvPr id="893"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MX" sz="2000" spc="-1" strike="noStrike">
                <a:latin typeface="Arial"/>
              </a:rPr>
              <a:t>Falso positivo = comisión</a:t>
            </a:r>
            <a:endParaRPr b="0" lang="es-MX" sz="2000" spc="-1" strike="noStrike">
              <a:latin typeface="Arial"/>
            </a:endParaRPr>
          </a:p>
          <a:p>
            <a:pPr marL="216000" indent="-216000">
              <a:lnSpc>
                <a:spcPct val="100000"/>
              </a:lnSpc>
              <a:buNone/>
              <a:tabLst>
                <a:tab algn="l" pos="0"/>
              </a:tabLst>
            </a:pPr>
            <a:r>
              <a:rPr b="0" lang="es-MX" sz="2000" spc="-1" strike="noStrike">
                <a:latin typeface="Arial"/>
              </a:rPr>
              <a:t>Falso negativo = omisió´n</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p:txBody>
      </p:sp>
      <p:sp>
        <p:nvSpPr>
          <p:cNvPr id="894" name="PlaceHolder 3"/>
          <p:cNvSpPr>
            <a:spLocks noGrp="1"/>
          </p:cNvSpPr>
          <p:nvPr>
            <p:ph type="sldNum" idx="37"/>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40CE7991-FB13-4741-836C-48F7FFC435A4}"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8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5" name="PlaceHolder 1"/>
          <p:cNvSpPr>
            <a:spLocks noGrp="1"/>
          </p:cNvSpPr>
          <p:nvPr>
            <p:ph type="sldImg"/>
          </p:nvPr>
        </p:nvSpPr>
        <p:spPr>
          <a:xfrm>
            <a:off x="1143000" y="685800"/>
            <a:ext cx="4570200" cy="3427200"/>
          </a:xfrm>
          <a:prstGeom prst="rect">
            <a:avLst/>
          </a:prstGeom>
          <a:ln w="0">
            <a:noFill/>
          </a:ln>
        </p:spPr>
      </p:sp>
      <p:sp>
        <p:nvSpPr>
          <p:cNvPr id="896"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Autofit/>
          </a:bodyPr>
          <a:p>
            <a:pPr marL="216000" indent="-216000">
              <a:lnSpc>
                <a:spcPct val="100000"/>
              </a:lnSpc>
              <a:buNone/>
              <a:tabLst>
                <a:tab algn="l" pos="0"/>
              </a:tabLst>
            </a:pPr>
            <a:r>
              <a:rPr b="0" lang="es-ES" sz="2000" spc="-1" strike="noStrike">
                <a:latin typeface="Arial"/>
              </a:rPr>
              <a:t>En el ejemplo de la figura 2, Maxent tiene un AUC de 0,72 (relación de expectativas observadas a nulas = 1,44), pero GARP un AUC de solo 0,63 (relación = 1,26; Tabla 1), la diferencia obtenida debido al primer punto de la La curva GARP se conecta automáticamente mediante una línea recta al origen. En efecto, este procedimiento penaliza los algoritmos con curvas ROC que no comienzan en el origen o cerca del mismo.</a:t>
            </a:r>
            <a:endParaRPr b="0" lang="es-MX" sz="2000" spc="-1" strike="noStrike">
              <a:latin typeface="Arial"/>
            </a:endParaRPr>
          </a:p>
        </p:txBody>
      </p:sp>
      <p:sp>
        <p:nvSpPr>
          <p:cNvPr id="897" name="PlaceHolder 3"/>
          <p:cNvSpPr>
            <a:spLocks noGrp="1"/>
          </p:cNvSpPr>
          <p:nvPr>
            <p:ph type="sldNum" idx="38"/>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A1E05761-9AA1-4269-A920-04B139669E69}"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8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98" name="PlaceHolder 1"/>
          <p:cNvSpPr>
            <a:spLocks noGrp="1"/>
          </p:cNvSpPr>
          <p:nvPr>
            <p:ph type="sldImg"/>
          </p:nvPr>
        </p:nvSpPr>
        <p:spPr>
          <a:xfrm>
            <a:off x="1143000" y="685800"/>
            <a:ext cx="4570200" cy="3427200"/>
          </a:xfrm>
          <a:prstGeom prst="rect">
            <a:avLst/>
          </a:prstGeom>
          <a:ln w="0">
            <a:noFill/>
          </a:ln>
        </p:spPr>
      </p:sp>
      <p:sp>
        <p:nvSpPr>
          <p:cNvPr id="899"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rmAutofit fontScale="71000"/>
          </a:bodyPr>
          <a:p>
            <a:pPr marL="216000" indent="-216000">
              <a:lnSpc>
                <a:spcPct val="100000"/>
              </a:lnSpc>
              <a:buNone/>
              <a:tabLst>
                <a:tab algn="l" pos="0"/>
              </a:tabLst>
            </a:pPr>
            <a:r>
              <a:rPr b="0" lang="es-MX" sz="2000" spc="-1" strike="noStrike">
                <a:latin typeface="Arial"/>
              </a:rPr>
              <a:t>Pi – proporción del área de estudio predicha presente</a:t>
            </a:r>
            <a:endParaRPr b="0" lang="es-MX" sz="2000" spc="-1" strike="noStrike">
              <a:latin typeface="Arial"/>
            </a:endParaRPr>
          </a:p>
          <a:p>
            <a:pPr marL="216000" indent="-216000">
              <a:lnSpc>
                <a:spcPct val="100000"/>
              </a:lnSpc>
              <a:buNone/>
              <a:tabLst>
                <a:tab algn="l" pos="0"/>
              </a:tabLst>
            </a:pPr>
            <a:r>
              <a:rPr b="0" lang="es-MX" sz="2000" spc="-1" strike="noStrike">
                <a:latin typeface="Arial"/>
              </a:rPr>
              <a:t>Xi – éxito o falla en que la presencia de predicha</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Mod 1 </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(1-0.9)1 = 0.1</a:t>
            </a:r>
            <a:endParaRPr b="0" lang="es-MX" sz="2000" spc="-1" strike="noStrike">
              <a:latin typeface="Arial"/>
            </a:endParaRPr>
          </a:p>
          <a:p>
            <a:pPr marL="216000" indent="-216000">
              <a:lnSpc>
                <a:spcPct val="100000"/>
              </a:lnSpc>
              <a:buNone/>
              <a:tabLst>
                <a:tab algn="l" pos="0"/>
              </a:tabLst>
            </a:pPr>
            <a:r>
              <a:rPr b="0" lang="es-MX" sz="2000" spc="-1" strike="noStrike">
                <a:latin typeface="Arial"/>
              </a:rPr>
              <a:t>(1-0.9)0 = 0</a:t>
            </a:r>
            <a:endParaRPr b="0" lang="es-MX" sz="2000" spc="-1" strike="noStrike">
              <a:latin typeface="Arial"/>
            </a:endParaRPr>
          </a:p>
          <a:p>
            <a:pPr marL="216000" indent="-216000">
              <a:lnSpc>
                <a:spcPct val="100000"/>
              </a:lnSpc>
              <a:buNone/>
              <a:tabLst>
                <a:tab algn="l" pos="0"/>
              </a:tabLst>
            </a:pPr>
            <a:r>
              <a:rPr b="0" lang="es-MX" sz="2000" spc="-1" strike="noStrike">
                <a:latin typeface="Arial"/>
              </a:rPr>
              <a:t>Suma = 0.1</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Mod 2</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(1-0.4)1 = 0.6</a:t>
            </a:r>
            <a:endParaRPr b="0" lang="es-MX" sz="2000" spc="-1" strike="noStrike">
              <a:latin typeface="Arial"/>
            </a:endParaRPr>
          </a:p>
          <a:p>
            <a:pPr marL="216000" indent="-216000">
              <a:lnSpc>
                <a:spcPct val="100000"/>
              </a:lnSpc>
              <a:buNone/>
              <a:tabLst>
                <a:tab algn="l" pos="0"/>
              </a:tabLst>
            </a:pPr>
            <a:r>
              <a:rPr b="0" lang="es-MX" sz="2000" spc="-1" strike="noStrike">
                <a:latin typeface="Arial"/>
              </a:rPr>
              <a:t>(1-0.4)0 = 0</a:t>
            </a:r>
            <a:endParaRPr b="0" lang="es-MX" sz="2000" spc="-1" strike="noStrike">
              <a:latin typeface="Arial"/>
            </a:endParaRPr>
          </a:p>
          <a:p>
            <a:pPr marL="216000" indent="-216000">
              <a:lnSpc>
                <a:spcPct val="100000"/>
              </a:lnSpc>
              <a:buNone/>
              <a:tabLst>
                <a:tab algn="l" pos="0"/>
              </a:tabLst>
            </a:pPr>
            <a:r>
              <a:rPr b="0" lang="es-MX" sz="2000" spc="-1" strike="noStrike">
                <a:latin typeface="Arial"/>
              </a:rPr>
              <a:t>Suma = 0.6</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r>
              <a:rPr b="0" lang="es-MX" sz="2000" spc="-1" strike="noStrike">
                <a:latin typeface="Arial"/>
              </a:rPr>
              <a:t>Mod 3</a:t>
            </a:r>
            <a:endParaRPr b="0" lang="es-MX" sz="2000" spc="-1" strike="noStrike">
              <a:latin typeface="Arial"/>
            </a:endParaRPr>
          </a:p>
          <a:p>
            <a:pPr marL="216000" indent="-216000">
              <a:lnSpc>
                <a:spcPct val="100000"/>
              </a:lnSpc>
              <a:buNone/>
              <a:tabLst>
                <a:tab algn="l" pos="0"/>
              </a:tabLst>
            </a:pPr>
            <a:r>
              <a:rPr b="0" lang="es-MX" sz="2000" spc="-1" strike="noStrike">
                <a:latin typeface="Arial"/>
              </a:rPr>
              <a:t>(1-0.4)1 = 0.6</a:t>
            </a:r>
            <a:endParaRPr b="0" lang="es-MX" sz="2000" spc="-1" strike="noStrike">
              <a:latin typeface="Arial"/>
            </a:endParaRPr>
          </a:p>
          <a:p>
            <a:pPr marL="216000" indent="-216000">
              <a:lnSpc>
                <a:spcPct val="100000"/>
              </a:lnSpc>
              <a:buNone/>
              <a:tabLst>
                <a:tab algn="l" pos="0"/>
              </a:tabLst>
            </a:pPr>
            <a:r>
              <a:rPr b="0" lang="es-MX" sz="2000" spc="-1" strike="noStrike">
                <a:latin typeface="Arial"/>
              </a:rPr>
              <a:t>(1-0.4)1 = 0.6</a:t>
            </a:r>
            <a:endParaRPr b="0" lang="es-MX" sz="2000" spc="-1" strike="noStrike">
              <a:latin typeface="Arial"/>
            </a:endParaRPr>
          </a:p>
          <a:p>
            <a:pPr marL="216000" indent="-216000">
              <a:lnSpc>
                <a:spcPct val="100000"/>
              </a:lnSpc>
              <a:buNone/>
              <a:tabLst>
                <a:tab algn="l" pos="0"/>
              </a:tabLst>
            </a:pPr>
            <a:r>
              <a:rPr b="0" lang="es-MX" sz="2000" spc="-1" strike="noStrike">
                <a:latin typeface="Arial"/>
              </a:rPr>
              <a:t>Suma = 1.2</a:t>
            </a: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a:p>
            <a:pPr marL="216000" indent="-216000">
              <a:lnSpc>
                <a:spcPct val="100000"/>
              </a:lnSpc>
              <a:buNone/>
              <a:tabLst>
                <a:tab algn="l" pos="0"/>
              </a:tabLst>
            </a:pPr>
            <a:endParaRPr b="0" lang="es-MX" sz="2000" spc="-1" strike="noStrike">
              <a:latin typeface="Arial"/>
            </a:endParaRPr>
          </a:p>
        </p:txBody>
      </p:sp>
      <p:sp>
        <p:nvSpPr>
          <p:cNvPr id="900" name="PlaceHolder 3"/>
          <p:cNvSpPr>
            <a:spLocks noGrp="1"/>
          </p:cNvSpPr>
          <p:nvPr>
            <p:ph type="sldNum" idx="39"/>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057BC0CB-963E-428A-A4E2-B0228FA32C31}"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notesSlides/notesSlide8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1" name="PlaceHolder 1"/>
          <p:cNvSpPr>
            <a:spLocks noGrp="1"/>
          </p:cNvSpPr>
          <p:nvPr>
            <p:ph type="sldImg"/>
          </p:nvPr>
        </p:nvSpPr>
        <p:spPr>
          <a:xfrm>
            <a:off x="216000" y="812520"/>
            <a:ext cx="7126920" cy="4008600"/>
          </a:xfrm>
          <a:prstGeom prst="rect">
            <a:avLst/>
          </a:prstGeom>
          <a:ln w="0">
            <a:noFill/>
          </a:ln>
        </p:spPr>
      </p:sp>
      <p:sp>
        <p:nvSpPr>
          <p:cNvPr id="902" name="PlaceHolder 2"/>
          <p:cNvSpPr>
            <a:spLocks noGrp="1"/>
          </p:cNvSpPr>
          <p:nvPr>
            <p:ph type="body"/>
          </p:nvPr>
        </p:nvSpPr>
        <p:spPr>
          <a:xfrm>
            <a:off x="468000" y="5078520"/>
            <a:ext cx="6047280" cy="4810680"/>
          </a:xfrm>
          <a:prstGeom prst="rect">
            <a:avLst/>
          </a:prstGeom>
          <a:noFill/>
          <a:ln w="0">
            <a:noFill/>
          </a:ln>
        </p:spPr>
        <p:txBody>
          <a:bodyPr lIns="0" rIns="0" tIns="0" bIns="0" anchor="t">
            <a:noAutofit/>
          </a:bodyPr>
          <a:p>
            <a:pPr marL="216000" indent="-216000">
              <a:lnSpc>
                <a:spcPct val="100000"/>
              </a:lnSpc>
              <a:buNone/>
            </a:pPr>
            <a:r>
              <a:rPr b="0" lang="es-MX" sz="2000" spc="-1" strike="noStrike">
                <a:latin typeface="Arial"/>
              </a:rPr>
              <a:t>Ya está implementada en ENMeval</a:t>
            </a:r>
            <a:endParaRPr b="0" lang="es-MX" sz="2000" spc="-1" strike="noStrike">
              <a:latin typeface="Arial"/>
            </a:endParaRPr>
          </a:p>
          <a:p>
            <a:pPr marL="216000" indent="-216000">
              <a:lnSpc>
                <a:spcPct val="100000"/>
              </a:lnSpc>
              <a:buNone/>
            </a:pPr>
            <a:endParaRPr b="0" lang="es-MX" sz="2000" spc="-1" strike="noStrike">
              <a:latin typeface="Arial"/>
            </a:endParaRPr>
          </a:p>
          <a:p>
            <a:pPr marL="216000" indent="-216000">
              <a:lnSpc>
                <a:spcPct val="100000"/>
              </a:lnSpc>
              <a:buNone/>
            </a:pPr>
            <a:r>
              <a:rPr b="0" lang="es-MX" sz="2000" spc="-1" strike="noStrike">
                <a:latin typeface="Arial"/>
              </a:rPr>
              <a:t>Aplicación original no sirve más</a:t>
            </a:r>
            <a:endParaRPr b="0" lang="es-MX" sz="2000" spc="-1" strike="noStrike">
              <a:latin typeface="Arial"/>
            </a:endParaRPr>
          </a:p>
          <a:p>
            <a:pPr marL="216000" indent="-216000">
              <a:lnSpc>
                <a:spcPct val="100000"/>
              </a:lnSpc>
              <a:buNone/>
            </a:pPr>
            <a:endParaRPr b="0" lang="es-MX" sz="2000" spc="-1" strike="noStrike">
              <a:latin typeface="Arial"/>
            </a:endParaRPr>
          </a:p>
          <a:p>
            <a:pPr marL="216000" indent="-216000">
              <a:lnSpc>
                <a:spcPct val="100000"/>
              </a:lnSpc>
              <a:buNone/>
            </a:pPr>
            <a:endParaRPr b="0" lang="es-MX" sz="2000" spc="-1" strike="noStrike">
              <a:latin typeface="Arial"/>
            </a:endParaRPr>
          </a:p>
        </p:txBody>
      </p:sp>
    </p:spTree>
  </p:cSld>
</p:notes>
</file>

<file path=ppt/notesSlides/notesSlide8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3" name="PlaceHolder 1"/>
          <p:cNvSpPr>
            <a:spLocks noGrp="1"/>
          </p:cNvSpPr>
          <p:nvPr>
            <p:ph type="sldImg"/>
          </p:nvPr>
        </p:nvSpPr>
        <p:spPr>
          <a:xfrm>
            <a:off x="1143000" y="685800"/>
            <a:ext cx="4570200" cy="3427200"/>
          </a:xfrm>
          <a:prstGeom prst="rect">
            <a:avLst/>
          </a:prstGeom>
          <a:ln w="0">
            <a:noFill/>
          </a:ln>
        </p:spPr>
      </p:sp>
      <p:sp>
        <p:nvSpPr>
          <p:cNvPr id="904" name="PlaceHolder 2"/>
          <p:cNvSpPr>
            <a:spLocks noGrp="1"/>
          </p:cNvSpPr>
          <p:nvPr>
            <p:ph type="body"/>
          </p:nvPr>
        </p:nvSpPr>
        <p:spPr>
          <a:xfrm>
            <a:off x="685800" y="4343400"/>
            <a:ext cx="5484600" cy="4113000"/>
          </a:xfrm>
          <a:prstGeom prst="rect">
            <a:avLst/>
          </a:prstGeom>
          <a:noFill/>
          <a:ln w="0">
            <a:noFill/>
          </a:ln>
        </p:spPr>
        <p:txBody>
          <a:bodyPr numCol="1" spcCol="0" lIns="0" rIns="0" tIns="0" bIns="0" anchor="t">
            <a:normAutofit/>
          </a:bodyPr>
          <a:p>
            <a:pPr marL="216000" indent="-216000">
              <a:lnSpc>
                <a:spcPct val="100000"/>
              </a:lnSpc>
              <a:buNone/>
              <a:tabLst>
                <a:tab algn="l" pos="0"/>
              </a:tabLst>
            </a:pPr>
            <a:r>
              <a:rPr b="0" lang="es-MX" sz="2000" spc="-1" strike="noStrike">
                <a:latin typeface="Arial"/>
              </a:rPr>
              <a:t>Aproximar la realidad --- Criterio de akaike el criterio de akaike corregido y el </a:t>
            </a:r>
            <a:endParaRPr b="0" lang="es-MX" sz="2000" spc="-1" strike="noStrike">
              <a:latin typeface="Arial"/>
            </a:endParaRPr>
          </a:p>
          <a:p>
            <a:pPr marL="216000" indent="-216000">
              <a:lnSpc>
                <a:spcPct val="100000"/>
              </a:lnSpc>
              <a:buNone/>
              <a:tabLst>
                <a:tab algn="l" pos="0"/>
              </a:tabLst>
            </a:pPr>
            <a:r>
              <a:rPr b="0" lang="es-ES" sz="1200" spc="-1" strike="noStrike">
                <a:solidFill>
                  <a:srgbClr val="000000"/>
                </a:solidFill>
                <a:latin typeface="+mn-lt"/>
                <a:ea typeface="+mn-ea"/>
              </a:rPr>
              <a:t>a </a:t>
            </a:r>
            <a:r>
              <a:rPr b="1" lang="es-ES" sz="1200" spc="-1" strike="noStrike">
                <a:solidFill>
                  <a:srgbClr val="000000"/>
                </a:solidFill>
                <a:latin typeface="+mn-lt"/>
                <a:ea typeface="+mn-ea"/>
              </a:rPr>
              <a:t>función de verosimilitud</a:t>
            </a:r>
            <a:r>
              <a:rPr b="0" lang="es-ES" sz="1200" spc="-1" strike="noStrike">
                <a:solidFill>
                  <a:srgbClr val="000000"/>
                </a:solidFill>
                <a:latin typeface="+mn-lt"/>
                <a:ea typeface="+mn-ea"/>
              </a:rPr>
              <a:t> (o, simplemente, </a:t>
            </a:r>
            <a:r>
              <a:rPr b="1" lang="es-ES" sz="1200" spc="-1" strike="noStrike">
                <a:solidFill>
                  <a:srgbClr val="000000"/>
                </a:solidFill>
                <a:latin typeface="+mn-lt"/>
                <a:ea typeface="+mn-ea"/>
              </a:rPr>
              <a:t>verosimilitud</a:t>
            </a:r>
            <a:r>
              <a:rPr b="0" lang="es-ES" sz="1200" spc="-1" strike="noStrike">
                <a:solidFill>
                  <a:srgbClr val="000000"/>
                </a:solidFill>
                <a:latin typeface="+mn-lt"/>
                <a:ea typeface="+mn-ea"/>
              </a:rPr>
              <a:t>) es una función de los parámetros de un modelo estadístico que permite realizar inferencias acerca de su valor a partir de un conjunto de observaciones. </a:t>
            </a:r>
            <a:endParaRPr b="0" lang="es-MX" sz="1200" spc="-1" strike="noStrike">
              <a:latin typeface="Arial"/>
            </a:endParaRPr>
          </a:p>
        </p:txBody>
      </p:sp>
      <p:sp>
        <p:nvSpPr>
          <p:cNvPr id="905" name="PlaceHolder 3"/>
          <p:cNvSpPr>
            <a:spLocks noGrp="1"/>
          </p:cNvSpPr>
          <p:nvPr>
            <p:ph type="sldNum" idx="40"/>
          </p:nvPr>
        </p:nvSpPr>
        <p:spPr>
          <a:xfrm>
            <a:off x="3884760" y="8685360"/>
            <a:ext cx="2970000" cy="455400"/>
          </a:xfrm>
          <a:prstGeom prst="rect">
            <a:avLst/>
          </a:prstGeom>
          <a:noFill/>
          <a:ln w="0">
            <a:noFill/>
          </a:ln>
        </p:spPr>
        <p:txBody>
          <a:bodyPr lIns="0" rIns="0" tIns="0" bIns="0" anchor="b">
            <a:noAutofit/>
          </a:bodyPr>
          <a:lstStyle>
            <a:lvl1pPr algn="r">
              <a:lnSpc>
                <a:spcPct val="100000"/>
              </a:lnSpc>
              <a:buNone/>
              <a:defRPr b="0" lang="es-ES" sz="1200" spc="-1" strike="noStrike">
                <a:solidFill>
                  <a:srgbClr val="000000"/>
                </a:solidFill>
                <a:latin typeface="+mn-lt"/>
                <a:ea typeface="+mn-ea"/>
              </a:defRPr>
            </a:lvl1pPr>
          </a:lstStyle>
          <a:p>
            <a:pPr algn="r">
              <a:lnSpc>
                <a:spcPct val="100000"/>
              </a:lnSpc>
              <a:buNone/>
            </a:pPr>
            <a:fld id="{97750756-E3F4-4FD1-A748-FE5B81AE18BC}" type="slidenum">
              <a:rPr b="0" lang="es-ES" sz="1200" spc="-1" strike="noStrike">
                <a:solidFill>
                  <a:srgbClr val="000000"/>
                </a:solidFill>
                <a:latin typeface="+mn-lt"/>
                <a:ea typeface="+mn-ea"/>
              </a:rPr>
              <a:t>&lt;número&gt;</a:t>
            </a:fld>
            <a:endParaRPr b="0" lang="es-MX"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406312F-F9DA-469A-88BB-760404BB53B2}" type="slidenum">
              <a:t>&lt;#&gt;</a:t>
            </a:fld>
          </a:p>
        </p:txBody>
      </p:sp>
      <p:sp>
        <p:nvSpPr>
          <p:cNvPr id="4" name="PlaceHolder 3"/>
          <p:cNvSpPr>
            <a:spLocks noGrp="1"/>
          </p:cNvSpPr>
          <p:nvPr>
            <p:ph type="dt" idx="3"/>
          </p:nvPr>
        </p:nvSpPr>
        <p:spPr/>
        <p:txBody>
          <a:bodyPr/>
          <a:p>
            <a:r>
              <a:rPr lang="es-MX"/>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3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A99B5C2-9834-4845-A1E6-E011D4946AD5}" type="slidenum">
              <a:t>&lt;#&gt;</a:t>
            </a:fld>
          </a:p>
        </p:txBody>
      </p:sp>
      <p:sp>
        <p:nvSpPr>
          <p:cNvPr id="7" name="PlaceHolder 6"/>
          <p:cNvSpPr>
            <a:spLocks noGrp="1"/>
          </p:cNvSpPr>
          <p:nvPr>
            <p:ph type="dt" idx="3"/>
          </p:nvPr>
        </p:nvSpPr>
        <p:spPr/>
        <p:txBody>
          <a:bodyPr/>
          <a:p>
            <a:r>
              <a:rPr lang="es-MX"/>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3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3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D0D92237-6670-44DD-AA2B-DE3624F6A314}" type="slidenum">
              <a:t>&lt;#&gt;</a:t>
            </a:fld>
          </a:p>
        </p:txBody>
      </p:sp>
      <p:sp>
        <p:nvSpPr>
          <p:cNvPr id="9" name="PlaceHolder 8"/>
          <p:cNvSpPr>
            <a:spLocks noGrp="1"/>
          </p:cNvSpPr>
          <p:nvPr>
            <p:ph type="dt" idx="3"/>
          </p:nvPr>
        </p:nvSpPr>
        <p:spPr/>
        <p:txBody>
          <a:bodyPr/>
          <a:p>
            <a:r>
              <a:rPr lang="es-MX"/>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3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4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4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4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4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7735D7BA-5EAE-44B7-A4EF-DA1AEFF2AAD3}" type="slidenum">
              <a:t>&lt;#&gt;</a:t>
            </a:fld>
          </a:p>
        </p:txBody>
      </p:sp>
      <p:sp>
        <p:nvSpPr>
          <p:cNvPr id="11" name="PlaceHolder 10"/>
          <p:cNvSpPr>
            <a:spLocks noGrp="1"/>
          </p:cNvSpPr>
          <p:nvPr>
            <p:ph type="dt" idx="3"/>
          </p:nvPr>
        </p:nvSpPr>
        <p:spPr/>
        <p:txBody>
          <a:bodyPr/>
          <a:p>
            <a:r>
              <a:rPr lang="es-MX"/>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1FAA2F7C-BA2E-4C1F-8400-6271A6C8D6CB}" type="slidenum">
              <a:t>&lt;#&gt;</a:t>
            </a:fld>
          </a:p>
        </p:txBody>
      </p:sp>
      <p:sp>
        <p:nvSpPr>
          <p:cNvPr id="4" name="PlaceHolder 3"/>
          <p:cNvSpPr>
            <a:spLocks noGrp="1"/>
          </p:cNvSpPr>
          <p:nvPr>
            <p:ph type="dt" idx="6"/>
          </p:nvPr>
        </p:nvSpPr>
        <p:spPr/>
        <p:txBody>
          <a:bodyPr/>
          <a:p>
            <a:r>
              <a:rPr lang="es-MX"/>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5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ACAB4467-3093-4481-83FA-BCADEAFEE994}" type="slidenum">
              <a:t>&lt;#&gt;</a:t>
            </a:fld>
          </a:p>
        </p:txBody>
      </p:sp>
      <p:sp>
        <p:nvSpPr>
          <p:cNvPr id="6" name="PlaceHolder 5"/>
          <p:cNvSpPr>
            <a:spLocks noGrp="1"/>
          </p:cNvSpPr>
          <p:nvPr>
            <p:ph type="dt" idx="6"/>
          </p:nvPr>
        </p:nvSpPr>
        <p:spPr/>
        <p:txBody>
          <a:bodyPr/>
          <a:p>
            <a:r>
              <a:rPr lang="es-MX"/>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5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A7C7261-2328-402D-B1B4-FDB41A5AF2E5}" type="slidenum">
              <a:t>&lt;#&gt;</a:t>
            </a:fld>
          </a:p>
        </p:txBody>
      </p:sp>
      <p:sp>
        <p:nvSpPr>
          <p:cNvPr id="6" name="PlaceHolder 5"/>
          <p:cNvSpPr>
            <a:spLocks noGrp="1"/>
          </p:cNvSpPr>
          <p:nvPr>
            <p:ph type="dt" idx="6"/>
          </p:nvPr>
        </p:nvSpPr>
        <p:spPr/>
        <p:txBody>
          <a:bodyPr/>
          <a:p>
            <a:r>
              <a:rPr lang="es-MX"/>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5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DF0A657A-1271-4B59-B46F-3D4136071F26}" type="slidenum">
              <a:t>&lt;#&gt;</a:t>
            </a:fld>
          </a:p>
        </p:txBody>
      </p:sp>
      <p:sp>
        <p:nvSpPr>
          <p:cNvPr id="7" name="PlaceHolder 6"/>
          <p:cNvSpPr>
            <a:spLocks noGrp="1"/>
          </p:cNvSpPr>
          <p:nvPr>
            <p:ph type="dt" idx="6"/>
          </p:nvPr>
        </p:nvSpPr>
        <p:spPr/>
        <p:txBody>
          <a:bodyPr/>
          <a:p>
            <a:r>
              <a:rPr lang="es-MX"/>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AF3BB992-A718-47D5-BE90-5129543C412E}" type="slidenum">
              <a:t>&lt;#&gt;</a:t>
            </a:fld>
          </a:p>
        </p:txBody>
      </p:sp>
      <p:sp>
        <p:nvSpPr>
          <p:cNvPr id="5" name="PlaceHolder 4"/>
          <p:cNvSpPr>
            <a:spLocks noGrp="1"/>
          </p:cNvSpPr>
          <p:nvPr>
            <p:ph type="dt" idx="6"/>
          </p:nvPr>
        </p:nvSpPr>
        <p:spPr/>
        <p:txBody>
          <a:bodyPr/>
          <a:p>
            <a:r>
              <a:rPr lang="es-MX"/>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93B6DC1D-31CC-409C-B48C-AC5EADC8A21A}" type="slidenum">
              <a:t>&lt;#&gt;</a:t>
            </a:fld>
          </a:p>
        </p:txBody>
      </p:sp>
      <p:sp>
        <p:nvSpPr>
          <p:cNvPr id="5" name="PlaceHolder 4"/>
          <p:cNvSpPr>
            <a:spLocks noGrp="1"/>
          </p:cNvSpPr>
          <p:nvPr>
            <p:ph type="dt" idx="6"/>
          </p:nvPr>
        </p:nvSpPr>
        <p:spPr/>
        <p:txBody>
          <a:bodyPr/>
          <a:p>
            <a:r>
              <a:rPr lang="es-MX"/>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6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6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CB0AD2F-D10E-49AA-A304-9A706B54AB45}" type="slidenum">
              <a:t>&lt;#&gt;</a:t>
            </a:fld>
          </a:p>
        </p:txBody>
      </p:sp>
      <p:sp>
        <p:nvSpPr>
          <p:cNvPr id="8" name="PlaceHolder 7"/>
          <p:cNvSpPr>
            <a:spLocks noGrp="1"/>
          </p:cNvSpPr>
          <p:nvPr>
            <p:ph type="dt" idx="6"/>
          </p:nvPr>
        </p:nvSpPr>
        <p:spPr/>
        <p:txBody>
          <a:bodyPr/>
          <a:p>
            <a:r>
              <a:rPr lang="es-MX"/>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6CECD7F7-3FD5-485C-97AF-F141C5D28925}" type="slidenum">
              <a:t>&lt;#&gt;</a:t>
            </a:fld>
          </a:p>
        </p:txBody>
      </p:sp>
      <p:sp>
        <p:nvSpPr>
          <p:cNvPr id="6" name="PlaceHolder 5"/>
          <p:cNvSpPr>
            <a:spLocks noGrp="1"/>
          </p:cNvSpPr>
          <p:nvPr>
            <p:ph type="dt" idx="3"/>
          </p:nvPr>
        </p:nvSpPr>
        <p:spPr/>
        <p:txBody>
          <a:bodyPr/>
          <a:p>
            <a:r>
              <a:rPr lang="es-MX"/>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6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6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F6D2E4CD-D689-45AC-9205-FA4B9380E08D}" type="slidenum">
              <a:t>&lt;#&gt;</a:t>
            </a:fld>
          </a:p>
        </p:txBody>
      </p:sp>
      <p:sp>
        <p:nvSpPr>
          <p:cNvPr id="8" name="PlaceHolder 7"/>
          <p:cNvSpPr>
            <a:spLocks noGrp="1"/>
          </p:cNvSpPr>
          <p:nvPr>
            <p:ph type="dt" idx="6"/>
          </p:nvPr>
        </p:nvSpPr>
        <p:spPr/>
        <p:txBody>
          <a:bodyPr/>
          <a:p>
            <a:r>
              <a:rPr lang="es-MX"/>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6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4F02AC5B-AC56-4F2C-A163-9DF1C2736230}" type="slidenum">
              <a:t>&lt;#&gt;</a:t>
            </a:fld>
          </a:p>
        </p:txBody>
      </p:sp>
      <p:sp>
        <p:nvSpPr>
          <p:cNvPr id="8" name="PlaceHolder 7"/>
          <p:cNvSpPr>
            <a:spLocks noGrp="1"/>
          </p:cNvSpPr>
          <p:nvPr>
            <p:ph type="dt" idx="6"/>
          </p:nvPr>
        </p:nvSpPr>
        <p:spPr/>
        <p:txBody>
          <a:bodyPr/>
          <a:p>
            <a:r>
              <a:rPr lang="es-MX"/>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7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AC89CF52-7146-4755-8419-136B461DC6E4}" type="slidenum">
              <a:t>&lt;#&gt;</a:t>
            </a:fld>
          </a:p>
        </p:txBody>
      </p:sp>
      <p:sp>
        <p:nvSpPr>
          <p:cNvPr id="7" name="PlaceHolder 6"/>
          <p:cNvSpPr>
            <a:spLocks noGrp="1"/>
          </p:cNvSpPr>
          <p:nvPr>
            <p:ph type="dt" idx="6"/>
          </p:nvPr>
        </p:nvSpPr>
        <p:spPr/>
        <p:txBody>
          <a:bodyPr/>
          <a:p>
            <a:r>
              <a:rPr lang="es-MX"/>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7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DB4AE0D8-2CB8-49E8-8683-2DED358398C5}" type="slidenum">
              <a:t>&lt;#&gt;</a:t>
            </a:fld>
          </a:p>
        </p:txBody>
      </p:sp>
      <p:sp>
        <p:nvSpPr>
          <p:cNvPr id="9" name="PlaceHolder 8"/>
          <p:cNvSpPr>
            <a:spLocks noGrp="1"/>
          </p:cNvSpPr>
          <p:nvPr>
            <p:ph type="dt" idx="6"/>
          </p:nvPr>
        </p:nvSpPr>
        <p:spPr/>
        <p:txBody>
          <a:bodyPr/>
          <a:p>
            <a:r>
              <a:rPr lang="es-MX"/>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8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8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8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8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8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8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61D7AF3B-DB0C-4D11-BF1D-78E9182F87DA}" type="slidenum">
              <a:t>&lt;#&gt;</a:t>
            </a:fld>
          </a:p>
        </p:txBody>
      </p:sp>
      <p:sp>
        <p:nvSpPr>
          <p:cNvPr id="11" name="PlaceHolder 10"/>
          <p:cNvSpPr>
            <a:spLocks noGrp="1"/>
          </p:cNvSpPr>
          <p:nvPr>
            <p:ph type="dt" idx="6"/>
          </p:nvPr>
        </p:nvSpPr>
        <p:spPr/>
        <p:txBody>
          <a:bodyPr/>
          <a:p>
            <a:r>
              <a:rPr lang="es-MX"/>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A30D2C7-8DDE-4B93-9238-0D34D2D0CB09}" type="slidenum">
              <a:t>&lt;#&gt;</a:t>
            </a:fld>
          </a:p>
        </p:txBody>
      </p:sp>
      <p:sp>
        <p:nvSpPr>
          <p:cNvPr id="4" name="PlaceHolder 3"/>
          <p:cNvSpPr>
            <a:spLocks noGrp="1"/>
          </p:cNvSpPr>
          <p:nvPr>
            <p:ph type="dt" idx="9"/>
          </p:nvPr>
        </p:nvSpPr>
        <p:spPr/>
        <p:txBody>
          <a:bodyPr/>
          <a:p>
            <a:r>
              <a:rPr lang="es-MX"/>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9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BFEF51C9-A1C3-4B58-8BB3-D01603E190CC}" type="slidenum">
              <a:t>&lt;#&gt;</a:t>
            </a:fld>
          </a:p>
        </p:txBody>
      </p:sp>
      <p:sp>
        <p:nvSpPr>
          <p:cNvPr id="6" name="PlaceHolder 5"/>
          <p:cNvSpPr>
            <a:spLocks noGrp="1"/>
          </p:cNvSpPr>
          <p:nvPr>
            <p:ph type="dt" idx="9"/>
          </p:nvPr>
        </p:nvSpPr>
        <p:spPr/>
        <p:txBody>
          <a:bodyPr/>
          <a:p>
            <a:r>
              <a:rPr lang="es-MX"/>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9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879350D7-3A66-4DBD-A7D8-18025C721D65}" type="slidenum">
              <a:t>&lt;#&gt;</a:t>
            </a:fld>
          </a:p>
        </p:txBody>
      </p:sp>
      <p:sp>
        <p:nvSpPr>
          <p:cNvPr id="6" name="PlaceHolder 5"/>
          <p:cNvSpPr>
            <a:spLocks noGrp="1"/>
          </p:cNvSpPr>
          <p:nvPr>
            <p:ph type="dt" idx="9"/>
          </p:nvPr>
        </p:nvSpPr>
        <p:spPr/>
        <p:txBody>
          <a:bodyPr/>
          <a:p>
            <a:r>
              <a:rPr lang="es-MX"/>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9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9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114425B7-C1FF-40EB-A63B-BB69205FAB9D}" type="slidenum">
              <a:t>&lt;#&gt;</a:t>
            </a:fld>
          </a:p>
        </p:txBody>
      </p:sp>
      <p:sp>
        <p:nvSpPr>
          <p:cNvPr id="7" name="PlaceHolder 6"/>
          <p:cNvSpPr>
            <a:spLocks noGrp="1"/>
          </p:cNvSpPr>
          <p:nvPr>
            <p:ph type="dt" idx="9"/>
          </p:nvPr>
        </p:nvSpPr>
        <p:spPr/>
        <p:txBody>
          <a:bodyPr/>
          <a:p>
            <a:r>
              <a:rPr lang="es-MX"/>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6900D52C-0D12-4311-BAA2-BC7C166CAC3D}" type="slidenum">
              <a:t>&lt;#&gt;</a:t>
            </a:fld>
          </a:p>
        </p:txBody>
      </p:sp>
      <p:sp>
        <p:nvSpPr>
          <p:cNvPr id="5" name="PlaceHolder 4"/>
          <p:cNvSpPr>
            <a:spLocks noGrp="1"/>
          </p:cNvSpPr>
          <p:nvPr>
            <p:ph type="dt" idx="9"/>
          </p:nvPr>
        </p:nvSpPr>
        <p:spPr/>
        <p:txBody>
          <a:bodyPr/>
          <a:p>
            <a:r>
              <a:rPr lang="es-MX"/>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0BE817DB-9D6A-410C-986A-F73E7401A495}" type="slidenum">
              <a:t>&lt;#&gt;</a:t>
            </a:fld>
          </a:p>
        </p:txBody>
      </p:sp>
      <p:sp>
        <p:nvSpPr>
          <p:cNvPr id="6" name="PlaceHolder 5"/>
          <p:cNvSpPr>
            <a:spLocks noGrp="1"/>
          </p:cNvSpPr>
          <p:nvPr>
            <p:ph type="dt" idx="3"/>
          </p:nvPr>
        </p:nvSpPr>
        <p:spPr/>
        <p:txBody>
          <a:bodyPr/>
          <a:p>
            <a:r>
              <a:rPr lang="es-MX"/>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EB5EA7EC-86C0-497E-B75C-7A99A4F5244E}" type="slidenum">
              <a:t>&lt;#&gt;</a:t>
            </a:fld>
          </a:p>
        </p:txBody>
      </p:sp>
      <p:sp>
        <p:nvSpPr>
          <p:cNvPr id="5" name="PlaceHolder 4"/>
          <p:cNvSpPr>
            <a:spLocks noGrp="1"/>
          </p:cNvSpPr>
          <p:nvPr>
            <p:ph type="dt" idx="9"/>
          </p:nvPr>
        </p:nvSpPr>
        <p:spPr/>
        <p:txBody>
          <a:bodyPr/>
          <a:p>
            <a:r>
              <a:rPr lang="es-MX"/>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0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0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0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A9AA330C-0AAA-43D8-9C78-7B88BEB485CC}" type="slidenum">
              <a:t>&lt;#&gt;</a:t>
            </a:fld>
          </a:p>
        </p:txBody>
      </p:sp>
      <p:sp>
        <p:nvSpPr>
          <p:cNvPr id="8" name="PlaceHolder 7"/>
          <p:cNvSpPr>
            <a:spLocks noGrp="1"/>
          </p:cNvSpPr>
          <p:nvPr>
            <p:ph type="dt" idx="9"/>
          </p:nvPr>
        </p:nvSpPr>
        <p:spPr/>
        <p:txBody>
          <a:bodyPr/>
          <a:p>
            <a:r>
              <a:rPr lang="es-MX"/>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0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0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0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7827E2E9-8FF1-4CF0-8812-78EDDF08F4A9}" type="slidenum">
              <a:t>&lt;#&gt;</a:t>
            </a:fld>
          </a:p>
        </p:txBody>
      </p:sp>
      <p:sp>
        <p:nvSpPr>
          <p:cNvPr id="8" name="PlaceHolder 7"/>
          <p:cNvSpPr>
            <a:spLocks noGrp="1"/>
          </p:cNvSpPr>
          <p:nvPr>
            <p:ph type="dt" idx="9"/>
          </p:nvPr>
        </p:nvSpPr>
        <p:spPr/>
        <p:txBody>
          <a:bodyPr/>
          <a:p>
            <a:r>
              <a:rPr lang="es-MX"/>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0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C0601695-E8E8-4911-8DA5-20D20BADC20F}" type="slidenum">
              <a:t>&lt;#&gt;</a:t>
            </a:fld>
          </a:p>
        </p:txBody>
      </p:sp>
      <p:sp>
        <p:nvSpPr>
          <p:cNvPr id="8" name="PlaceHolder 7"/>
          <p:cNvSpPr>
            <a:spLocks noGrp="1"/>
          </p:cNvSpPr>
          <p:nvPr>
            <p:ph type="dt" idx="9"/>
          </p:nvPr>
        </p:nvSpPr>
        <p:spPr/>
        <p:txBody>
          <a:bodyPr/>
          <a:p>
            <a:r>
              <a:rPr lang="es-MX"/>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1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E201F993-1A92-4536-8E51-1D25B8DFCA4E}" type="slidenum">
              <a:t>&lt;#&gt;</a:t>
            </a:fld>
          </a:p>
        </p:txBody>
      </p:sp>
      <p:sp>
        <p:nvSpPr>
          <p:cNvPr id="7" name="PlaceHolder 6"/>
          <p:cNvSpPr>
            <a:spLocks noGrp="1"/>
          </p:cNvSpPr>
          <p:nvPr>
            <p:ph type="dt" idx="9"/>
          </p:nvPr>
        </p:nvSpPr>
        <p:spPr/>
        <p:txBody>
          <a:bodyPr/>
          <a:p>
            <a:r>
              <a:rPr lang="es-MX"/>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1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1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5E2B2EF9-FFC5-4DA9-AA66-BEEFA964ABC2}" type="slidenum">
              <a:t>&lt;#&gt;</a:t>
            </a:fld>
          </a:p>
        </p:txBody>
      </p:sp>
      <p:sp>
        <p:nvSpPr>
          <p:cNvPr id="9" name="PlaceHolder 8"/>
          <p:cNvSpPr>
            <a:spLocks noGrp="1"/>
          </p:cNvSpPr>
          <p:nvPr>
            <p:ph type="dt" idx="9"/>
          </p:nvPr>
        </p:nvSpPr>
        <p:spPr/>
        <p:txBody>
          <a:bodyPr/>
          <a:p>
            <a:r>
              <a:rPr lang="es-MX"/>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21"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22"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23"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24"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25"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26"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A2BD6D40-241E-4323-85B5-3FFE9FEB5CDF}" type="slidenum">
              <a:t>&lt;#&gt;</a:t>
            </a:fld>
          </a:p>
        </p:txBody>
      </p:sp>
      <p:sp>
        <p:nvSpPr>
          <p:cNvPr id="11" name="PlaceHolder 10"/>
          <p:cNvSpPr>
            <a:spLocks noGrp="1"/>
          </p:cNvSpPr>
          <p:nvPr>
            <p:ph type="dt" idx="9"/>
          </p:nvPr>
        </p:nvSpPr>
        <p:spPr/>
        <p:txBody>
          <a:bodyPr/>
          <a:p>
            <a:r>
              <a:rPr lang="es-MX"/>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ED7D7AFA-C7FD-48E5-B75D-9F6DEBCC92FA}" type="slidenum">
              <a:t>&lt;#&gt;</a:t>
            </a:fld>
          </a:p>
        </p:txBody>
      </p:sp>
      <p:sp>
        <p:nvSpPr>
          <p:cNvPr id="4" name="PlaceHolder 3"/>
          <p:cNvSpPr>
            <a:spLocks noGrp="1"/>
          </p:cNvSpPr>
          <p:nvPr>
            <p:ph type="dt" idx="12"/>
          </p:nvPr>
        </p:nvSpPr>
        <p:spPr/>
        <p:txBody>
          <a:bodyPr/>
          <a:p>
            <a:r>
              <a:rPr lang="es-MX"/>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33"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E32EC51B-11A6-4EFC-A276-61B30BF64A0C}" type="slidenum">
              <a:t>&lt;#&gt;</a:t>
            </a:fld>
          </a:p>
        </p:txBody>
      </p:sp>
      <p:sp>
        <p:nvSpPr>
          <p:cNvPr id="6" name="PlaceHolder 5"/>
          <p:cNvSpPr>
            <a:spLocks noGrp="1"/>
          </p:cNvSpPr>
          <p:nvPr>
            <p:ph type="dt" idx="12"/>
          </p:nvPr>
        </p:nvSpPr>
        <p:spPr/>
        <p:txBody>
          <a:bodyPr/>
          <a:p>
            <a:r>
              <a:rPr lang="es-MX"/>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35"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8D8CD3D1-D891-4665-B13D-069332B00A18}" type="slidenum">
              <a:t>&lt;#&gt;</a:t>
            </a:fld>
          </a:p>
        </p:txBody>
      </p:sp>
      <p:sp>
        <p:nvSpPr>
          <p:cNvPr id="6" name="PlaceHolder 5"/>
          <p:cNvSpPr>
            <a:spLocks noGrp="1"/>
          </p:cNvSpPr>
          <p:nvPr>
            <p:ph type="dt" idx="12"/>
          </p:nvPr>
        </p:nvSpPr>
        <p:spPr/>
        <p:txBody>
          <a:bodyPr/>
          <a:p>
            <a:r>
              <a:rPr lang="es-MX"/>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B198938E-FC1E-4976-AEE6-EA8492E655CB}" type="slidenum">
              <a:t>&lt;#&gt;</a:t>
            </a:fld>
          </a:p>
        </p:txBody>
      </p:sp>
      <p:sp>
        <p:nvSpPr>
          <p:cNvPr id="7" name="PlaceHolder 6"/>
          <p:cNvSpPr>
            <a:spLocks noGrp="1"/>
          </p:cNvSpPr>
          <p:nvPr>
            <p:ph type="dt" idx="3"/>
          </p:nvPr>
        </p:nvSpPr>
        <p:spPr/>
        <p:txBody>
          <a:bodyPr/>
          <a:p>
            <a:r>
              <a:rPr lang="es-MX"/>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3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38"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9B717F50-1CC6-4883-9BF9-8282D93DABBC}" type="slidenum">
              <a:t>&lt;#&gt;</a:t>
            </a:fld>
          </a:p>
        </p:txBody>
      </p:sp>
      <p:sp>
        <p:nvSpPr>
          <p:cNvPr id="7" name="PlaceHolder 6"/>
          <p:cNvSpPr>
            <a:spLocks noGrp="1"/>
          </p:cNvSpPr>
          <p:nvPr>
            <p:ph type="dt" idx="12"/>
          </p:nvPr>
        </p:nvSpPr>
        <p:spPr/>
        <p:txBody>
          <a:bodyPr/>
          <a:p>
            <a:r>
              <a:rPr lang="es-MX"/>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701BB920-EA18-45DE-8B13-5642957D26CB}" type="slidenum">
              <a:t>&lt;#&gt;</a:t>
            </a:fld>
          </a:p>
        </p:txBody>
      </p:sp>
      <p:sp>
        <p:nvSpPr>
          <p:cNvPr id="5" name="PlaceHolder 4"/>
          <p:cNvSpPr>
            <a:spLocks noGrp="1"/>
          </p:cNvSpPr>
          <p:nvPr>
            <p:ph type="dt" idx="12"/>
          </p:nvPr>
        </p:nvSpPr>
        <p:spPr/>
        <p:txBody>
          <a:bodyPr/>
          <a:p>
            <a:r>
              <a:rPr lang="es-MX"/>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0"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F639C6DE-3515-48C6-B602-073C01456692}" type="slidenum">
              <a:t>&lt;#&gt;</a:t>
            </a:fld>
          </a:p>
        </p:txBody>
      </p:sp>
      <p:sp>
        <p:nvSpPr>
          <p:cNvPr id="5" name="PlaceHolder 4"/>
          <p:cNvSpPr>
            <a:spLocks noGrp="1"/>
          </p:cNvSpPr>
          <p:nvPr>
            <p:ph type="dt" idx="12"/>
          </p:nvPr>
        </p:nvSpPr>
        <p:spPr/>
        <p:txBody>
          <a:bodyPr/>
          <a:p>
            <a:r>
              <a:rPr lang="es-MX"/>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4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43"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44"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B636A729-66EB-4BD2-AF43-B134AFCE3C09}" type="slidenum">
              <a:t>&lt;#&gt;</a:t>
            </a:fld>
          </a:p>
        </p:txBody>
      </p:sp>
      <p:sp>
        <p:nvSpPr>
          <p:cNvPr id="8" name="PlaceHolder 7"/>
          <p:cNvSpPr>
            <a:spLocks noGrp="1"/>
          </p:cNvSpPr>
          <p:nvPr>
            <p:ph type="dt" idx="12"/>
          </p:nvPr>
        </p:nvSpPr>
        <p:spPr/>
        <p:txBody>
          <a:bodyPr/>
          <a:p>
            <a:r>
              <a:rPr lang="es-MX"/>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4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4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48"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1CB4E5F-8462-4343-A93C-AC4319F6EC26}" type="slidenum">
              <a:t>&lt;#&gt;</a:t>
            </a:fld>
          </a:p>
        </p:txBody>
      </p:sp>
      <p:sp>
        <p:nvSpPr>
          <p:cNvPr id="8" name="PlaceHolder 7"/>
          <p:cNvSpPr>
            <a:spLocks noGrp="1"/>
          </p:cNvSpPr>
          <p:nvPr>
            <p:ph type="dt" idx="12"/>
          </p:nvPr>
        </p:nvSpPr>
        <p:spPr/>
        <p:txBody>
          <a:bodyPr/>
          <a:p>
            <a:r>
              <a:rPr lang="es-MX"/>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5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51"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52"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6AA08367-6BE2-4F3C-A0F6-6555B08941EA}" type="slidenum">
              <a:t>&lt;#&gt;</a:t>
            </a:fld>
          </a:p>
        </p:txBody>
      </p:sp>
      <p:sp>
        <p:nvSpPr>
          <p:cNvPr id="8" name="PlaceHolder 7"/>
          <p:cNvSpPr>
            <a:spLocks noGrp="1"/>
          </p:cNvSpPr>
          <p:nvPr>
            <p:ph type="dt" idx="12"/>
          </p:nvPr>
        </p:nvSpPr>
        <p:spPr/>
        <p:txBody>
          <a:bodyPr/>
          <a:p>
            <a:r>
              <a:rPr lang="es-MX"/>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54"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55"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331F073C-8A87-4634-9139-34CA84788E3F}" type="slidenum">
              <a:t>&lt;#&gt;</a:t>
            </a:fld>
          </a:p>
        </p:txBody>
      </p:sp>
      <p:sp>
        <p:nvSpPr>
          <p:cNvPr id="7" name="PlaceHolder 6"/>
          <p:cNvSpPr>
            <a:spLocks noGrp="1"/>
          </p:cNvSpPr>
          <p:nvPr>
            <p:ph type="dt" idx="12"/>
          </p:nvPr>
        </p:nvSpPr>
        <p:spPr/>
        <p:txBody>
          <a:bodyPr/>
          <a:p>
            <a:r>
              <a:rPr lang="es-MX"/>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5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5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59"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0"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A919DD77-F2CC-4A4B-AD19-C2E2DBCD65F6}" type="slidenum">
              <a:t>&lt;#&gt;</a:t>
            </a:fld>
          </a:p>
        </p:txBody>
      </p:sp>
      <p:sp>
        <p:nvSpPr>
          <p:cNvPr id="9" name="PlaceHolder 8"/>
          <p:cNvSpPr>
            <a:spLocks noGrp="1"/>
          </p:cNvSpPr>
          <p:nvPr>
            <p:ph type="dt" idx="12"/>
          </p:nvPr>
        </p:nvSpPr>
        <p:spPr/>
        <p:txBody>
          <a:bodyPr/>
          <a:p>
            <a:r>
              <a:rPr lang="es-MX"/>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62"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3"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4"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5"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6"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67"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01EC7C76-5B36-44E3-B290-2294CA245F71}" type="slidenum">
              <a:t>&lt;#&gt;</a:t>
            </a:fld>
          </a:p>
        </p:txBody>
      </p:sp>
      <p:sp>
        <p:nvSpPr>
          <p:cNvPr id="11" name="PlaceHolder 10"/>
          <p:cNvSpPr>
            <a:spLocks noGrp="1"/>
          </p:cNvSpPr>
          <p:nvPr>
            <p:ph type="dt" idx="12"/>
          </p:nvPr>
        </p:nvSpPr>
        <p:spPr/>
        <p:txBody>
          <a:bodyPr/>
          <a:p>
            <a:r>
              <a:rPr lang="es-MX"/>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25DFC0A4-A39B-49F3-AEC6-7599B39051AA}" type="slidenum">
              <a:t>&lt;#&gt;</a:t>
            </a:fld>
          </a:p>
        </p:txBody>
      </p:sp>
      <p:sp>
        <p:nvSpPr>
          <p:cNvPr id="4" name="PlaceHolder 3"/>
          <p:cNvSpPr>
            <a:spLocks noGrp="1"/>
          </p:cNvSpPr>
          <p:nvPr>
            <p:ph type="dt" idx="15"/>
          </p:nvPr>
        </p:nvSpPr>
        <p:spPr/>
        <p:txBody>
          <a:bodyPr/>
          <a:p>
            <a:r>
              <a:rPr lang="es-MX"/>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96A9125C-8848-40EE-8F35-5C34B9A5DA8D}" type="slidenum">
              <a:t>&lt;#&gt;</a:t>
            </a:fld>
          </a:p>
        </p:txBody>
      </p:sp>
      <p:sp>
        <p:nvSpPr>
          <p:cNvPr id="5" name="PlaceHolder 4"/>
          <p:cNvSpPr>
            <a:spLocks noGrp="1"/>
          </p:cNvSpPr>
          <p:nvPr>
            <p:ph type="dt" idx="3"/>
          </p:nvPr>
        </p:nvSpPr>
        <p:spPr/>
        <p:txBody>
          <a:bodyPr/>
          <a:p>
            <a:r>
              <a:rPr lang="es-MX"/>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74"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D8BEEE33-74B0-486C-801B-6A9A3BBF9A3A}" type="slidenum">
              <a:t>&lt;#&gt;</a:t>
            </a:fld>
          </a:p>
        </p:txBody>
      </p:sp>
      <p:sp>
        <p:nvSpPr>
          <p:cNvPr id="6" name="PlaceHolder 5"/>
          <p:cNvSpPr>
            <a:spLocks noGrp="1"/>
          </p:cNvSpPr>
          <p:nvPr>
            <p:ph type="dt" idx="15"/>
          </p:nvPr>
        </p:nvSpPr>
        <p:spPr/>
        <p:txBody>
          <a:bodyPr/>
          <a:p>
            <a:r>
              <a:rPr lang="es-MX"/>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76"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2FF49765-6E36-4FEC-8D04-5C9FB38C53CA}" type="slidenum">
              <a:t>&lt;#&gt;</a:t>
            </a:fld>
          </a:p>
        </p:txBody>
      </p:sp>
      <p:sp>
        <p:nvSpPr>
          <p:cNvPr id="6" name="PlaceHolder 5"/>
          <p:cNvSpPr>
            <a:spLocks noGrp="1"/>
          </p:cNvSpPr>
          <p:nvPr>
            <p:ph type="dt" idx="15"/>
          </p:nvPr>
        </p:nvSpPr>
        <p:spPr/>
        <p:txBody>
          <a:bodyPr/>
          <a:p>
            <a:r>
              <a:rPr lang="es-MX"/>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7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7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9822888E-D952-4776-A31C-6F522F04651F}" type="slidenum">
              <a:t>&lt;#&gt;</a:t>
            </a:fld>
          </a:p>
        </p:txBody>
      </p:sp>
      <p:sp>
        <p:nvSpPr>
          <p:cNvPr id="7" name="PlaceHolder 6"/>
          <p:cNvSpPr>
            <a:spLocks noGrp="1"/>
          </p:cNvSpPr>
          <p:nvPr>
            <p:ph type="dt" idx="15"/>
          </p:nvPr>
        </p:nvSpPr>
        <p:spPr/>
        <p:txBody>
          <a:bodyPr/>
          <a:p>
            <a:r>
              <a:rPr lang="es-MX"/>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E1065419-1630-4638-BE70-A2575BFFB380}" type="slidenum">
              <a:t>&lt;#&gt;</a:t>
            </a:fld>
          </a:p>
        </p:txBody>
      </p:sp>
      <p:sp>
        <p:nvSpPr>
          <p:cNvPr id="5" name="PlaceHolder 4"/>
          <p:cNvSpPr>
            <a:spLocks noGrp="1"/>
          </p:cNvSpPr>
          <p:nvPr>
            <p:ph type="dt" idx="15"/>
          </p:nvPr>
        </p:nvSpPr>
        <p:spPr/>
        <p:txBody>
          <a:bodyPr/>
          <a:p>
            <a:r>
              <a:rPr lang="es-MX"/>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9E9A7FED-74FB-4D02-95A4-54AE753C4429}" type="slidenum">
              <a:t>&lt;#&gt;</a:t>
            </a:fld>
          </a:p>
        </p:txBody>
      </p:sp>
      <p:sp>
        <p:nvSpPr>
          <p:cNvPr id="5" name="PlaceHolder 4"/>
          <p:cNvSpPr>
            <a:spLocks noGrp="1"/>
          </p:cNvSpPr>
          <p:nvPr>
            <p:ph type="dt" idx="15"/>
          </p:nvPr>
        </p:nvSpPr>
        <p:spPr/>
        <p:txBody>
          <a:bodyPr/>
          <a:p>
            <a:r>
              <a:rPr lang="es-MX"/>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8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8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8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E3BF4D04-894B-4484-B3CF-153D3C11B746}" type="slidenum">
              <a:t>&lt;#&gt;</a:t>
            </a:fld>
          </a:p>
        </p:txBody>
      </p:sp>
      <p:sp>
        <p:nvSpPr>
          <p:cNvPr id="8" name="PlaceHolder 7"/>
          <p:cNvSpPr>
            <a:spLocks noGrp="1"/>
          </p:cNvSpPr>
          <p:nvPr>
            <p:ph type="dt" idx="15"/>
          </p:nvPr>
        </p:nvSpPr>
        <p:spPr/>
        <p:txBody>
          <a:bodyPr/>
          <a:p>
            <a:r>
              <a:rPr lang="es-MX"/>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87"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18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89"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3E026150-5464-47F6-9393-D58A340AE3A3}" type="slidenum">
              <a:t>&lt;#&gt;</a:t>
            </a:fld>
          </a:p>
        </p:txBody>
      </p:sp>
      <p:sp>
        <p:nvSpPr>
          <p:cNvPr id="8" name="PlaceHolder 7"/>
          <p:cNvSpPr>
            <a:spLocks noGrp="1"/>
          </p:cNvSpPr>
          <p:nvPr>
            <p:ph type="dt" idx="15"/>
          </p:nvPr>
        </p:nvSpPr>
        <p:spPr/>
        <p:txBody>
          <a:bodyPr/>
          <a:p>
            <a:r>
              <a:rPr lang="es-MX"/>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9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92"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93"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D1A04C3B-2738-424A-A5FF-2B0E8304F529}" type="slidenum">
              <a:t>&lt;#&gt;</a:t>
            </a:fld>
          </a:p>
        </p:txBody>
      </p:sp>
      <p:sp>
        <p:nvSpPr>
          <p:cNvPr id="8" name="PlaceHolder 7"/>
          <p:cNvSpPr>
            <a:spLocks noGrp="1"/>
          </p:cNvSpPr>
          <p:nvPr>
            <p:ph type="dt" idx="15"/>
          </p:nvPr>
        </p:nvSpPr>
        <p:spPr/>
        <p:txBody>
          <a:bodyPr/>
          <a:p>
            <a:r>
              <a:rPr lang="es-MX"/>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95"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96"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946216B6-B1CA-4C2A-AAD5-2D9FC48D8DDE}" type="slidenum">
              <a:t>&lt;#&gt;</a:t>
            </a:fld>
          </a:p>
        </p:txBody>
      </p:sp>
      <p:sp>
        <p:nvSpPr>
          <p:cNvPr id="7" name="PlaceHolder 6"/>
          <p:cNvSpPr>
            <a:spLocks noGrp="1"/>
          </p:cNvSpPr>
          <p:nvPr>
            <p:ph type="dt" idx="15"/>
          </p:nvPr>
        </p:nvSpPr>
        <p:spPr/>
        <p:txBody>
          <a:bodyPr/>
          <a:p>
            <a:r>
              <a:rPr lang="es-MX"/>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9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9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1"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6C499C1E-CF34-4DC2-9362-B0FF9362CEB2}" type="slidenum">
              <a:t>&lt;#&gt;</a:t>
            </a:fld>
          </a:p>
        </p:txBody>
      </p:sp>
      <p:sp>
        <p:nvSpPr>
          <p:cNvPr id="9" name="PlaceHolder 8"/>
          <p:cNvSpPr>
            <a:spLocks noGrp="1"/>
          </p:cNvSpPr>
          <p:nvPr>
            <p:ph type="dt" idx="15"/>
          </p:nvPr>
        </p:nvSpPr>
        <p:spPr/>
        <p:txBody>
          <a:bodyPr/>
          <a:p>
            <a:r>
              <a:rPr lang="es-MX"/>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805D9DB9-E0B2-4E49-AFB0-DAB88ECCC35A}" type="slidenum">
              <a:t>&lt;#&gt;</a:t>
            </a:fld>
          </a:p>
        </p:txBody>
      </p:sp>
      <p:sp>
        <p:nvSpPr>
          <p:cNvPr id="5" name="PlaceHolder 4"/>
          <p:cNvSpPr>
            <a:spLocks noGrp="1"/>
          </p:cNvSpPr>
          <p:nvPr>
            <p:ph type="dt" idx="3"/>
          </p:nvPr>
        </p:nvSpPr>
        <p:spPr/>
        <p:txBody>
          <a:bodyPr/>
          <a:p>
            <a:r>
              <a:rPr lang="es-MX"/>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03"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4"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5"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6"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7"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08"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06D90A64-22C9-440A-84A3-52DFD7064BE4}" type="slidenum">
              <a:t>&lt;#&gt;</a:t>
            </a:fld>
          </a:p>
        </p:txBody>
      </p:sp>
      <p:sp>
        <p:nvSpPr>
          <p:cNvPr id="11" name="PlaceHolder 10"/>
          <p:cNvSpPr>
            <a:spLocks noGrp="1"/>
          </p:cNvSpPr>
          <p:nvPr>
            <p:ph type="dt" idx="15"/>
          </p:nvPr>
        </p:nvSpPr>
        <p:spPr/>
        <p:txBody>
          <a:bodyPr/>
          <a:p>
            <a:r>
              <a:rPr lang="es-MX"/>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1BB1082D-376B-4B64-9CD0-EA8E2A1AD6B2}" type="slidenum">
              <a:t>&lt;#&gt;</a:t>
            </a:fld>
          </a:p>
        </p:txBody>
      </p:sp>
      <p:sp>
        <p:nvSpPr>
          <p:cNvPr id="4" name="PlaceHolder 3"/>
          <p:cNvSpPr>
            <a:spLocks noGrp="1"/>
          </p:cNvSpPr>
          <p:nvPr>
            <p:ph type="dt" idx="18"/>
          </p:nvPr>
        </p:nvSpPr>
        <p:spPr/>
        <p:txBody>
          <a:bodyPr/>
          <a:p>
            <a:r>
              <a:rPr lang="es-MX"/>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15"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D11AEDF6-A891-47A4-8471-4C61ACB3A900}" type="slidenum">
              <a:t>&lt;#&gt;</a:t>
            </a:fld>
          </a:p>
        </p:txBody>
      </p:sp>
      <p:sp>
        <p:nvSpPr>
          <p:cNvPr id="6" name="PlaceHolder 5"/>
          <p:cNvSpPr>
            <a:spLocks noGrp="1"/>
          </p:cNvSpPr>
          <p:nvPr>
            <p:ph type="dt" idx="18"/>
          </p:nvPr>
        </p:nvSpPr>
        <p:spPr/>
        <p:txBody>
          <a:bodyPr/>
          <a:p>
            <a:r>
              <a:rPr lang="es-MX"/>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17"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endParaRPr b="0" lang="es-MX"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40E6F9BE-6B16-4155-BD87-B7D436422DF4}" type="slidenum">
              <a:t>&lt;#&gt;</a:t>
            </a:fld>
          </a:p>
        </p:txBody>
      </p:sp>
      <p:sp>
        <p:nvSpPr>
          <p:cNvPr id="6" name="PlaceHolder 5"/>
          <p:cNvSpPr>
            <a:spLocks noGrp="1"/>
          </p:cNvSpPr>
          <p:nvPr>
            <p:ph type="dt" idx="18"/>
          </p:nvPr>
        </p:nvSpPr>
        <p:spPr/>
        <p:txBody>
          <a:bodyPr/>
          <a:p>
            <a:r>
              <a:rPr lang="es-MX"/>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19"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22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CCDFA1AE-90D7-46BC-8AB9-FB26C89F6DE8}" type="slidenum">
              <a:t>&lt;#&gt;</a:t>
            </a:fld>
          </a:p>
        </p:txBody>
      </p:sp>
      <p:sp>
        <p:nvSpPr>
          <p:cNvPr id="7" name="PlaceHolder 6"/>
          <p:cNvSpPr>
            <a:spLocks noGrp="1"/>
          </p:cNvSpPr>
          <p:nvPr>
            <p:ph type="dt" idx="18"/>
          </p:nvPr>
        </p:nvSpPr>
        <p:spPr/>
        <p:txBody>
          <a:bodyPr/>
          <a:p>
            <a:r>
              <a:rPr lang="es-MX"/>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C8F00AD2-4F87-4300-9DE8-3BBC9790EC3F}" type="slidenum">
              <a:t>&lt;#&gt;</a:t>
            </a:fld>
          </a:p>
        </p:txBody>
      </p:sp>
      <p:sp>
        <p:nvSpPr>
          <p:cNvPr id="5" name="PlaceHolder 4"/>
          <p:cNvSpPr>
            <a:spLocks noGrp="1"/>
          </p:cNvSpPr>
          <p:nvPr>
            <p:ph type="dt" idx="18"/>
          </p:nvPr>
        </p:nvSpPr>
        <p:spPr/>
        <p:txBody>
          <a:bodyPr/>
          <a:p>
            <a:r>
              <a:rPr lang="es-MX"/>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buNone/>
            </a:pPr>
            <a:endParaRPr b="0" lang="es-MX" sz="32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4A7FFDED-1F9B-4F7F-BC6F-6647A69F534E}" type="slidenum">
              <a:t>&lt;#&gt;</a:t>
            </a:fld>
          </a:p>
        </p:txBody>
      </p:sp>
      <p:sp>
        <p:nvSpPr>
          <p:cNvPr id="5" name="PlaceHolder 4"/>
          <p:cNvSpPr>
            <a:spLocks noGrp="1"/>
          </p:cNvSpPr>
          <p:nvPr>
            <p:ph type="dt" idx="18"/>
          </p:nvPr>
        </p:nvSpPr>
        <p:spPr/>
        <p:txBody>
          <a:bodyPr/>
          <a:p>
            <a:r>
              <a:rPr lang="es-MX"/>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2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2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22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15254F90-D5AA-444E-B0F1-68689DCAD300}" type="slidenum">
              <a:t>&lt;#&gt;</a:t>
            </a:fld>
          </a:p>
        </p:txBody>
      </p:sp>
      <p:sp>
        <p:nvSpPr>
          <p:cNvPr id="8" name="PlaceHolder 7"/>
          <p:cNvSpPr>
            <a:spLocks noGrp="1"/>
          </p:cNvSpPr>
          <p:nvPr>
            <p:ph type="dt" idx="18"/>
          </p:nvPr>
        </p:nvSpPr>
        <p:spPr/>
        <p:txBody>
          <a:bodyPr/>
          <a:p>
            <a:r>
              <a:rPr lang="es-MX"/>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28"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22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30"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6AD1138A-6A55-4928-900B-7A112AB455C7}" type="slidenum">
              <a:t>&lt;#&gt;</a:t>
            </a:fld>
          </a:p>
        </p:txBody>
      </p:sp>
      <p:sp>
        <p:nvSpPr>
          <p:cNvPr id="8" name="PlaceHolder 7"/>
          <p:cNvSpPr>
            <a:spLocks noGrp="1"/>
          </p:cNvSpPr>
          <p:nvPr>
            <p:ph type="dt" idx="18"/>
          </p:nvPr>
        </p:nvSpPr>
        <p:spPr/>
        <p:txBody>
          <a:bodyPr/>
          <a:p>
            <a:r>
              <a:rPr lang="es-MX"/>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32"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3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34"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07B9A800-2940-43C7-A020-03E45FD397D2}" type="slidenum">
              <a:t>&lt;#&gt;</a:t>
            </a:fld>
          </a:p>
        </p:txBody>
      </p:sp>
      <p:sp>
        <p:nvSpPr>
          <p:cNvPr id="8" name="PlaceHolder 7"/>
          <p:cNvSpPr>
            <a:spLocks noGrp="1"/>
          </p:cNvSpPr>
          <p:nvPr>
            <p:ph type="dt" idx="18"/>
          </p:nvPr>
        </p:nvSpPr>
        <p:spPr/>
        <p:txBody>
          <a:bodyPr/>
          <a:p>
            <a:r>
              <a:rPr lang="es-MX"/>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1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1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2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AA11D534-C6B0-492E-B5B5-6473D89E681B}" type="slidenum">
              <a:t>&lt;#&gt;</a:t>
            </a:fld>
          </a:p>
        </p:txBody>
      </p:sp>
      <p:sp>
        <p:nvSpPr>
          <p:cNvPr id="8" name="PlaceHolder 7"/>
          <p:cNvSpPr>
            <a:spLocks noGrp="1"/>
          </p:cNvSpPr>
          <p:nvPr>
            <p:ph type="dt" idx="3"/>
          </p:nvPr>
        </p:nvSpPr>
        <p:spPr/>
        <p:txBody>
          <a:bodyPr/>
          <a:p>
            <a:r>
              <a:rPr lang="es-MX"/>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36"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37"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46BA0471-EC02-4149-99A4-CE12E845DDC2}" type="slidenum">
              <a:t>&lt;#&gt;</a:t>
            </a:fld>
          </a:p>
        </p:txBody>
      </p:sp>
      <p:sp>
        <p:nvSpPr>
          <p:cNvPr id="7" name="PlaceHolder 6"/>
          <p:cNvSpPr>
            <a:spLocks noGrp="1"/>
          </p:cNvSpPr>
          <p:nvPr>
            <p:ph type="dt" idx="18"/>
          </p:nvPr>
        </p:nvSpPr>
        <p:spPr/>
        <p:txBody>
          <a:bodyPr/>
          <a:p>
            <a:r>
              <a:rPr lang="es-MX"/>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3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2"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7" name="PlaceHolder 6"/>
          <p:cNvSpPr>
            <a:spLocks noGrp="1"/>
          </p:cNvSpPr>
          <p:nvPr>
            <p:ph type="ftr" idx="16"/>
          </p:nvPr>
        </p:nvSpPr>
        <p:spPr/>
        <p:txBody>
          <a:bodyPr/>
          <a:p>
            <a:r>
              <a:t>Footer</a:t>
            </a:r>
          </a:p>
        </p:txBody>
      </p:sp>
      <p:sp>
        <p:nvSpPr>
          <p:cNvPr id="8" name="PlaceHolder 7"/>
          <p:cNvSpPr>
            <a:spLocks noGrp="1"/>
          </p:cNvSpPr>
          <p:nvPr>
            <p:ph type="sldNum" idx="17"/>
          </p:nvPr>
        </p:nvSpPr>
        <p:spPr/>
        <p:txBody>
          <a:bodyPr/>
          <a:p>
            <a:fld id="{C527DB81-51C8-411F-9457-2A063BE8CA7B}" type="slidenum">
              <a:t>&lt;#&gt;</a:t>
            </a:fld>
          </a:p>
        </p:txBody>
      </p:sp>
      <p:sp>
        <p:nvSpPr>
          <p:cNvPr id="9" name="PlaceHolder 8"/>
          <p:cNvSpPr>
            <a:spLocks noGrp="1"/>
          </p:cNvSpPr>
          <p:nvPr>
            <p:ph type="dt" idx="18"/>
          </p:nvPr>
        </p:nvSpPr>
        <p:spPr/>
        <p:txBody>
          <a:bodyPr/>
          <a:p>
            <a:r>
              <a:rPr lang="es-MX"/>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44"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5"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6"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7"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8"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9"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9" name="PlaceHolder 8"/>
          <p:cNvSpPr>
            <a:spLocks noGrp="1"/>
          </p:cNvSpPr>
          <p:nvPr>
            <p:ph type="ftr" idx="16"/>
          </p:nvPr>
        </p:nvSpPr>
        <p:spPr/>
        <p:txBody>
          <a:bodyPr/>
          <a:p>
            <a:r>
              <a:t>Footer</a:t>
            </a:r>
          </a:p>
        </p:txBody>
      </p:sp>
      <p:sp>
        <p:nvSpPr>
          <p:cNvPr id="10" name="PlaceHolder 9"/>
          <p:cNvSpPr>
            <a:spLocks noGrp="1"/>
          </p:cNvSpPr>
          <p:nvPr>
            <p:ph type="sldNum" idx="17"/>
          </p:nvPr>
        </p:nvSpPr>
        <p:spPr/>
        <p:txBody>
          <a:bodyPr/>
          <a:p>
            <a:fld id="{E559911C-FD2F-4D1D-8541-304E91F98055}" type="slidenum">
              <a:t>&lt;#&gt;</a:t>
            </a:fld>
          </a:p>
        </p:txBody>
      </p:sp>
      <p:sp>
        <p:nvSpPr>
          <p:cNvPr id="11" name="PlaceHolder 10"/>
          <p:cNvSpPr>
            <a:spLocks noGrp="1"/>
          </p:cNvSpPr>
          <p:nvPr>
            <p:ph type="dt" idx="18"/>
          </p:nvPr>
        </p:nvSpPr>
        <p:spPr/>
        <p:txBody>
          <a:bodyPr/>
          <a:p>
            <a:r>
              <a:rPr lang="es-MX"/>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endParaRPr b="0" lang="es-MX" sz="3200" spc="-1" strike="noStrike">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C3F13CA-CEF4-4A85-A34E-B1354AF73D3B}" type="slidenum">
              <a:t>&lt;#&gt;</a:t>
            </a:fld>
          </a:p>
        </p:txBody>
      </p:sp>
      <p:sp>
        <p:nvSpPr>
          <p:cNvPr id="8" name="PlaceHolder 7"/>
          <p:cNvSpPr>
            <a:spLocks noGrp="1"/>
          </p:cNvSpPr>
          <p:nvPr>
            <p:ph type="dt" idx="3"/>
          </p:nvPr>
        </p:nvSpPr>
        <p:spPr/>
        <p:txBody>
          <a:bodyPr/>
          <a:p>
            <a:r>
              <a:rPr lang="es-MX"/>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endParaRPr b="0" lang="es-MX" sz="4400" spc="-1" strike="noStrike">
              <a:latin typeface="Arial"/>
            </a:endParaRPr>
          </a:p>
        </p:txBody>
      </p:sp>
      <p:sp>
        <p:nvSpPr>
          <p:cNvPr id="2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endParaRPr b="0" lang="es-MX" sz="3200" spc="-1" strike="noStrike">
              <a:latin typeface="Arial"/>
            </a:endParaRPr>
          </a:p>
        </p:txBody>
      </p:sp>
      <p:sp>
        <p:nvSpPr>
          <p:cNvPr id="2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endParaRPr b="0" lang="es-MX"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EDA58C51-D24F-4665-ABC1-0DC2FCCE15D0}" type="slidenum">
              <a:t>&lt;#&gt;</a:t>
            </a:fld>
          </a:p>
        </p:txBody>
      </p:sp>
      <p:sp>
        <p:nvSpPr>
          <p:cNvPr id="8" name="PlaceHolder 7"/>
          <p:cNvSpPr>
            <a:spLocks noGrp="1"/>
          </p:cNvSpPr>
          <p:nvPr>
            <p:ph type="dt" idx="3"/>
          </p:nvPr>
        </p:nvSpPr>
        <p:spPr/>
        <p:txBody>
          <a:bodyPr/>
          <a:p>
            <a:r>
              <a:rPr lang="es-MX"/>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r>
              <a:rPr b="0" lang="es-MX" sz="1800" spc="-1" strike="noStrike">
                <a:latin typeface="Arial"/>
              </a:rPr>
              <a:t>Pulse para editar el formato del texto de título</a:t>
            </a:r>
            <a:endParaRPr b="0" lang="es-MX" sz="1800" spc="-1" strike="noStrike">
              <a:latin typeface="Arial"/>
            </a:endParaRPr>
          </a:p>
        </p:txBody>
      </p:sp>
      <p:sp>
        <p:nvSpPr>
          <p:cNvPr id="1" name="PlaceHolder 2"/>
          <p:cNvSpPr>
            <a:spLocks noGrp="1"/>
          </p:cNvSpPr>
          <p:nvPr>
            <p:ph type="body"/>
          </p:nvPr>
        </p:nvSpPr>
        <p:spPr>
          <a:xfrm>
            <a:off x="457200" y="1604520"/>
            <a:ext cx="4015440" cy="1896480"/>
          </a:xfrm>
          <a:prstGeom prst="rect">
            <a:avLst/>
          </a:prstGeom>
          <a:noFill/>
          <a:ln w="0">
            <a:noFill/>
          </a:ln>
        </p:spPr>
        <p:txBody>
          <a:bodyPr numCol="1" spcCol="0" lIns="0" rIns="0" tIns="0" bIns="0" anchor="t">
            <a:normAutofit fontScale="6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2" name="PlaceHolder 3"/>
          <p:cNvSpPr>
            <a:spLocks noGrp="1"/>
          </p:cNvSpPr>
          <p:nvPr>
            <p:ph type="body"/>
          </p:nvPr>
        </p:nvSpPr>
        <p:spPr>
          <a:xfrm>
            <a:off x="4674240" y="1604520"/>
            <a:ext cx="4015440" cy="1896480"/>
          </a:xfrm>
          <a:prstGeom prst="rect">
            <a:avLst/>
          </a:prstGeom>
          <a:noFill/>
          <a:ln w="0">
            <a:noFill/>
          </a:ln>
        </p:spPr>
        <p:txBody>
          <a:bodyPr numCol="1" spcCol="0" lIns="0" rIns="0" tIns="0" bIns="0" anchor="t">
            <a:normAutofit fontScale="6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3" name="PlaceHolder 4"/>
          <p:cNvSpPr>
            <a:spLocks noGrp="1"/>
          </p:cNvSpPr>
          <p:nvPr>
            <p:ph type="body"/>
          </p:nvPr>
        </p:nvSpPr>
        <p:spPr>
          <a:xfrm>
            <a:off x="457200" y="3682080"/>
            <a:ext cx="4015440" cy="1896480"/>
          </a:xfrm>
          <a:prstGeom prst="rect">
            <a:avLst/>
          </a:prstGeom>
          <a:noFill/>
          <a:ln w="0">
            <a:noFill/>
          </a:ln>
        </p:spPr>
        <p:txBody>
          <a:bodyPr numCol="1" spcCol="0" lIns="0" rIns="0" tIns="0" bIns="0" anchor="t">
            <a:normAutofit fontScale="6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4" name="PlaceHolder 5"/>
          <p:cNvSpPr>
            <a:spLocks noGrp="1"/>
          </p:cNvSpPr>
          <p:nvPr>
            <p:ph type="body"/>
          </p:nvPr>
        </p:nvSpPr>
        <p:spPr>
          <a:xfrm>
            <a:off x="4674240" y="3682080"/>
            <a:ext cx="4015440" cy="1896480"/>
          </a:xfrm>
          <a:prstGeom prst="rect">
            <a:avLst/>
          </a:prstGeom>
          <a:noFill/>
          <a:ln w="0">
            <a:noFill/>
          </a:ln>
        </p:spPr>
        <p:txBody>
          <a:bodyPr numCol="1" spcCol="0" lIns="0" rIns="0" tIns="0" bIns="0" anchor="t">
            <a:normAutofit fontScale="6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5" name="PlaceHolder 6"/>
          <p:cNvSpPr>
            <a:spLocks noGrp="1"/>
          </p:cNvSpPr>
          <p:nvPr>
            <p:ph type="ftr" idx="1"/>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6" name="PlaceHolder 7"/>
          <p:cNvSpPr>
            <a:spLocks noGrp="1"/>
          </p:cNvSpPr>
          <p:nvPr>
            <p:ph type="sldNum" idx="2"/>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8A0AD319-29A4-4D9F-B863-71481B8A6BE0}"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7" name="PlaceHolder 8"/>
          <p:cNvSpPr>
            <a:spLocks noGrp="1"/>
          </p:cNvSpPr>
          <p:nvPr>
            <p:ph type="dt" idx="3"/>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r>
              <a:rPr b="0" lang="es-MX" sz="1800" spc="-1" strike="noStrike">
                <a:latin typeface="Arial"/>
              </a:rPr>
              <a:t>Pulse para editar el formato del texto de título</a:t>
            </a:r>
            <a:endParaRPr b="0" lang="es-MX" sz="1800" spc="-1" strike="noStrike">
              <a:latin typeface="Arial"/>
            </a:endParaRPr>
          </a:p>
        </p:txBody>
      </p:sp>
      <p:sp>
        <p:nvSpPr>
          <p:cNvPr id="45" name="PlaceHolder 2"/>
          <p:cNvSpPr>
            <a:spLocks noGrp="1"/>
          </p:cNvSpPr>
          <p:nvPr>
            <p:ph type="body"/>
          </p:nvPr>
        </p:nvSpPr>
        <p:spPr>
          <a:xfrm>
            <a:off x="457200" y="1604520"/>
            <a:ext cx="4015440" cy="3976920"/>
          </a:xfrm>
          <a:prstGeom prst="rect">
            <a:avLst/>
          </a:prstGeom>
          <a:noFill/>
          <a:ln w="0">
            <a:noFill/>
          </a:ln>
        </p:spPr>
        <p:txBody>
          <a:bodyPr numCol="1" spcCol="0" lIns="0" rIns="0" tIns="0" bIns="0" anchor="t">
            <a:normAutofit fontScale="9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46" name="PlaceHolder 3"/>
          <p:cNvSpPr>
            <a:spLocks noGrp="1"/>
          </p:cNvSpPr>
          <p:nvPr>
            <p:ph type="body"/>
          </p:nvPr>
        </p:nvSpPr>
        <p:spPr>
          <a:xfrm>
            <a:off x="4674240" y="1604520"/>
            <a:ext cx="4015440" cy="3976920"/>
          </a:xfrm>
          <a:prstGeom prst="rect">
            <a:avLst/>
          </a:prstGeom>
          <a:noFill/>
          <a:ln w="0">
            <a:noFill/>
          </a:ln>
        </p:spPr>
        <p:txBody>
          <a:bodyPr numCol="1" spcCol="0" lIns="0" rIns="0" tIns="0" bIns="0" anchor="t">
            <a:normAutofit fontScale="99000"/>
          </a:bodyPr>
          <a:p>
            <a:pPr marL="432000" indent="-324000">
              <a:spcBef>
                <a:spcPts val="1417"/>
              </a:spcBef>
              <a:buClr>
                <a:srgbClr val="000000"/>
              </a:buClr>
              <a:buSzPct val="45000"/>
              <a:buFont typeface="Wingdings" charset="2"/>
              <a:buChar char=""/>
            </a:pPr>
            <a:r>
              <a:rPr b="0" lang="es-MX" sz="1800" spc="-1" strike="noStrike">
                <a:latin typeface="Arial"/>
              </a:rPr>
              <a:t>Pulse para editar el formato de texto del esquema</a:t>
            </a:r>
            <a:endParaRPr b="0" lang="es-MX" sz="1800" spc="-1" strike="noStrike">
              <a:latin typeface="Arial"/>
            </a:endParaRPr>
          </a:p>
          <a:p>
            <a:pPr lvl="1" marL="864000" indent="-324000">
              <a:spcBef>
                <a:spcPts val="1134"/>
              </a:spcBef>
              <a:buClr>
                <a:srgbClr val="000000"/>
              </a:buClr>
              <a:buSzPct val="75000"/>
              <a:buFont typeface="Symbol" charset="2"/>
              <a:buChar char=""/>
            </a:pPr>
            <a:r>
              <a:rPr b="0" lang="es-MX" sz="1800" spc="-1" strike="noStrike">
                <a:latin typeface="Arial"/>
              </a:rPr>
              <a:t>Segundo nivel del esquema</a:t>
            </a:r>
            <a:endParaRPr b="0" lang="es-MX" sz="1800" spc="-1" strike="noStrike">
              <a:latin typeface="Arial"/>
            </a:endParaRPr>
          </a:p>
          <a:p>
            <a:pPr lvl="2" marL="1296000" indent="-288000">
              <a:spcBef>
                <a:spcPts val="850"/>
              </a:spcBef>
              <a:buClr>
                <a:srgbClr val="000000"/>
              </a:buClr>
              <a:buSzPct val="45000"/>
              <a:buFont typeface="Wingdings" charset="2"/>
              <a:buChar char=""/>
            </a:pPr>
            <a:r>
              <a:rPr b="0" lang="es-MX" sz="1800" spc="-1" strike="noStrike">
                <a:latin typeface="Arial"/>
              </a:rPr>
              <a:t>Tercer nivel del esquema</a:t>
            </a:r>
            <a:endParaRPr b="0" lang="es-MX" sz="1800" spc="-1" strike="noStrike">
              <a:latin typeface="Arial"/>
            </a:endParaRPr>
          </a:p>
          <a:p>
            <a:pPr lvl="3" marL="1728000" indent="-216000">
              <a:spcBef>
                <a:spcPts val="567"/>
              </a:spcBef>
              <a:buClr>
                <a:srgbClr val="000000"/>
              </a:buClr>
              <a:buSzPct val="75000"/>
              <a:buFont typeface="Symbol" charset="2"/>
              <a:buChar char=""/>
            </a:pPr>
            <a:r>
              <a:rPr b="0" lang="es-MX" sz="1800" spc="-1" strike="noStrike">
                <a:latin typeface="Arial"/>
              </a:rPr>
              <a:t>Cuarto nivel del esquema</a:t>
            </a:r>
            <a:endParaRPr b="0" lang="es-MX" sz="1800" spc="-1" strike="noStrike">
              <a:latin typeface="Arial"/>
            </a:endParaRPr>
          </a:p>
          <a:p>
            <a:pPr lvl="4" marL="2160000" indent="-216000">
              <a:spcBef>
                <a:spcPts val="283"/>
              </a:spcBef>
              <a:buClr>
                <a:srgbClr val="000000"/>
              </a:buClr>
              <a:buSzPct val="45000"/>
              <a:buFont typeface="Wingdings" charset="2"/>
              <a:buChar char=""/>
            </a:pPr>
            <a:r>
              <a:rPr b="0" lang="es-MX" sz="1800" spc="-1" strike="noStrike">
                <a:latin typeface="Arial"/>
              </a:rPr>
              <a:t>Quinto nivel del esquema</a:t>
            </a:r>
            <a:endParaRPr b="0" lang="es-MX" sz="1800" spc="-1" strike="noStrike">
              <a:latin typeface="Arial"/>
            </a:endParaRPr>
          </a:p>
          <a:p>
            <a:pPr lvl="5" marL="2592000" indent="-216000">
              <a:spcBef>
                <a:spcPts val="283"/>
              </a:spcBef>
              <a:buClr>
                <a:srgbClr val="000000"/>
              </a:buClr>
              <a:buSzPct val="45000"/>
              <a:buFont typeface="Wingdings" charset="2"/>
              <a:buChar char=""/>
            </a:pPr>
            <a:r>
              <a:rPr b="0" lang="es-MX" sz="1800" spc="-1" strike="noStrike">
                <a:latin typeface="Arial"/>
              </a:rPr>
              <a:t>Sexto nivel del esquema</a:t>
            </a:r>
            <a:endParaRPr b="0" lang="es-MX" sz="1800" spc="-1" strike="noStrike">
              <a:latin typeface="Arial"/>
            </a:endParaRPr>
          </a:p>
          <a:p>
            <a:pPr lvl="6" marL="3024000" indent="-216000">
              <a:spcBef>
                <a:spcPts val="283"/>
              </a:spcBef>
              <a:buClr>
                <a:srgbClr val="000000"/>
              </a:buClr>
              <a:buSzPct val="45000"/>
              <a:buFont typeface="Wingdings" charset="2"/>
              <a:buChar char=""/>
            </a:pPr>
            <a:r>
              <a:rPr b="0" lang="es-MX" sz="1800" spc="-1" strike="noStrike">
                <a:latin typeface="Arial"/>
              </a:rPr>
              <a:t>Séptimo nivel del esquema</a:t>
            </a:r>
            <a:endParaRPr b="0" lang="es-MX" sz="1800" spc="-1" strike="noStrike">
              <a:latin typeface="Arial"/>
            </a:endParaRPr>
          </a:p>
        </p:txBody>
      </p:sp>
      <p:sp>
        <p:nvSpPr>
          <p:cNvPr id="47" name="PlaceHolder 4"/>
          <p:cNvSpPr>
            <a:spLocks noGrp="1"/>
          </p:cNvSpPr>
          <p:nvPr>
            <p:ph type="ftr" idx="4"/>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48" name="PlaceHolder 5"/>
          <p:cNvSpPr>
            <a:spLocks noGrp="1"/>
          </p:cNvSpPr>
          <p:nvPr>
            <p:ph type="sldNum" idx="5"/>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B19DDD31-7997-464D-A475-CBACBDED1EAB}"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49" name="PlaceHolder 6"/>
          <p:cNvSpPr>
            <a:spLocks noGrp="1"/>
          </p:cNvSpPr>
          <p:nvPr>
            <p:ph type="dt" idx="6"/>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PlaceHolder 1"/>
          <p:cNvSpPr>
            <a:spLocks noGrp="1"/>
          </p:cNvSpPr>
          <p:nvPr>
            <p:ph type="ftr" idx="7"/>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87" name="PlaceHolder 2"/>
          <p:cNvSpPr>
            <a:spLocks noGrp="1"/>
          </p:cNvSpPr>
          <p:nvPr>
            <p:ph type="sldNum" idx="8"/>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9F654948-1C01-4C3C-93A0-BF3B41337D8A}"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88" name="PlaceHolder 3"/>
          <p:cNvSpPr>
            <a:spLocks noGrp="1"/>
          </p:cNvSpPr>
          <p:nvPr>
            <p:ph type="dt" idx="9"/>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
        <p:nvSpPr>
          <p:cNvPr id="89"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es-MX" sz="4400" spc="-1" strike="noStrike">
                <a:latin typeface="Arial"/>
              </a:rPr>
              <a:t>Pulse para editar el formato del texto de título</a:t>
            </a:r>
            <a:endParaRPr b="0" lang="es-MX" sz="4400" spc="-1" strike="noStrike">
              <a:latin typeface="Arial"/>
            </a:endParaRPr>
          </a:p>
        </p:txBody>
      </p:sp>
      <p:sp>
        <p:nvSpPr>
          <p:cNvPr id="90"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MX" sz="3200" spc="-1" strike="noStrike">
                <a:latin typeface="Arial"/>
              </a:rPr>
              <a:t>Pulse para editar el formato de texto del esquema</a:t>
            </a:r>
            <a:endParaRPr b="0" lang="es-MX" sz="3200" spc="-1" strike="noStrike">
              <a:latin typeface="Arial"/>
            </a:endParaRPr>
          </a:p>
          <a:p>
            <a:pPr lvl="1" marL="864000" indent="-324000">
              <a:spcBef>
                <a:spcPts val="1134"/>
              </a:spcBef>
              <a:buClr>
                <a:srgbClr val="000000"/>
              </a:buClr>
              <a:buSzPct val="75000"/>
              <a:buFont typeface="Symbol" charset="2"/>
              <a:buChar char=""/>
            </a:pPr>
            <a:r>
              <a:rPr b="0" lang="es-MX" sz="2800" spc="-1" strike="noStrike">
                <a:latin typeface="Arial"/>
              </a:rPr>
              <a:t>Segundo nivel del esquema</a:t>
            </a:r>
            <a:endParaRPr b="0" lang="es-MX" sz="2800" spc="-1" strike="noStrike">
              <a:latin typeface="Arial"/>
            </a:endParaRPr>
          </a:p>
          <a:p>
            <a:pPr lvl="2" marL="1296000" indent="-288000">
              <a:spcBef>
                <a:spcPts val="850"/>
              </a:spcBef>
              <a:buClr>
                <a:srgbClr val="000000"/>
              </a:buClr>
              <a:buSzPct val="45000"/>
              <a:buFont typeface="Wingdings" charset="2"/>
              <a:buChar char=""/>
            </a:pPr>
            <a:r>
              <a:rPr b="0" lang="es-MX" sz="2400" spc="-1" strike="noStrike">
                <a:latin typeface="Arial"/>
              </a:rPr>
              <a:t>Tercer nivel del esquema</a:t>
            </a:r>
            <a:endParaRPr b="0" lang="es-MX" sz="2400" spc="-1" strike="noStrike">
              <a:latin typeface="Arial"/>
            </a:endParaRPr>
          </a:p>
          <a:p>
            <a:pPr lvl="3" marL="1728000" indent="-216000">
              <a:spcBef>
                <a:spcPts val="567"/>
              </a:spcBef>
              <a:buClr>
                <a:srgbClr val="000000"/>
              </a:buClr>
              <a:buSzPct val="75000"/>
              <a:buFont typeface="Symbol" charset="2"/>
              <a:buChar char=""/>
            </a:pPr>
            <a:r>
              <a:rPr b="0" lang="es-MX" sz="2000" spc="-1" strike="noStrike">
                <a:latin typeface="Arial"/>
              </a:rPr>
              <a:t>Cuarto nivel del esquema</a:t>
            </a:r>
            <a:endParaRPr b="0" lang="es-MX" sz="2000" spc="-1" strike="noStrike">
              <a:latin typeface="Arial"/>
            </a:endParaRPr>
          </a:p>
          <a:p>
            <a:pPr lvl="4" marL="2160000" indent="-216000">
              <a:spcBef>
                <a:spcPts val="283"/>
              </a:spcBef>
              <a:buClr>
                <a:srgbClr val="000000"/>
              </a:buClr>
              <a:buSzPct val="45000"/>
              <a:buFont typeface="Wingdings" charset="2"/>
              <a:buChar char=""/>
            </a:pPr>
            <a:r>
              <a:rPr b="0" lang="es-MX" sz="2000" spc="-1" strike="noStrike">
                <a:latin typeface="Arial"/>
              </a:rPr>
              <a:t>Quinto nivel del esquema</a:t>
            </a:r>
            <a:endParaRPr b="0" lang="es-MX" sz="2000" spc="-1" strike="noStrike">
              <a:latin typeface="Arial"/>
            </a:endParaRPr>
          </a:p>
          <a:p>
            <a:pPr lvl="5" marL="2592000" indent="-216000">
              <a:spcBef>
                <a:spcPts val="283"/>
              </a:spcBef>
              <a:buClr>
                <a:srgbClr val="000000"/>
              </a:buClr>
              <a:buSzPct val="45000"/>
              <a:buFont typeface="Wingdings" charset="2"/>
              <a:buChar char=""/>
            </a:pPr>
            <a:r>
              <a:rPr b="0" lang="es-MX" sz="2000" spc="-1" strike="noStrike">
                <a:latin typeface="Arial"/>
              </a:rPr>
              <a:t>Sexto nivel del esquema</a:t>
            </a:r>
            <a:endParaRPr b="0" lang="es-MX" sz="2000" spc="-1" strike="noStrike">
              <a:latin typeface="Arial"/>
            </a:endParaRPr>
          </a:p>
          <a:p>
            <a:pPr lvl="6" marL="3024000" indent="-216000">
              <a:spcBef>
                <a:spcPts val="283"/>
              </a:spcBef>
              <a:buClr>
                <a:srgbClr val="000000"/>
              </a:buClr>
              <a:buSzPct val="45000"/>
              <a:buFont typeface="Wingdings" charset="2"/>
              <a:buChar char=""/>
            </a:pPr>
            <a:r>
              <a:rPr b="0" lang="es-MX" sz="2000" spc="-1" strike="noStrike">
                <a:latin typeface="Arial"/>
              </a:rPr>
              <a:t>Séptimo nivel del esquema</a:t>
            </a:r>
            <a:endParaRPr b="0" lang="es-MX"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 name="PlaceHolder 1"/>
          <p:cNvSpPr>
            <a:spLocks noGrp="1"/>
          </p:cNvSpPr>
          <p:nvPr>
            <p:ph type="title"/>
          </p:nvPr>
        </p:nvSpPr>
        <p:spPr>
          <a:xfrm>
            <a:off x="457200" y="273600"/>
            <a:ext cx="8228880" cy="1144440"/>
          </a:xfrm>
          <a:prstGeom prst="rect">
            <a:avLst/>
          </a:prstGeom>
          <a:noFill/>
          <a:ln w="0">
            <a:noFill/>
          </a:ln>
        </p:spPr>
        <p:txBody>
          <a:bodyPr lIns="0" rIns="0" tIns="0" bIns="0" anchor="ctr">
            <a:noAutofit/>
          </a:bodyPr>
          <a:p>
            <a:r>
              <a:rPr b="0" lang="es-MX" sz="1800" spc="-1" strike="noStrike">
                <a:latin typeface="Arial"/>
              </a:rPr>
              <a:t>Pulse para editar el formato del texto de título</a:t>
            </a:r>
            <a:endParaRPr b="0" lang="es-MX" sz="1800" spc="-1" strike="noStrike">
              <a:latin typeface="Arial"/>
            </a:endParaRPr>
          </a:p>
        </p:txBody>
      </p:sp>
      <p:sp>
        <p:nvSpPr>
          <p:cNvPr id="128" name="PlaceHolder 2"/>
          <p:cNvSpPr>
            <a:spLocks noGrp="1"/>
          </p:cNvSpPr>
          <p:nvPr>
            <p:ph type="ftr" idx="10"/>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129" name="PlaceHolder 3"/>
          <p:cNvSpPr>
            <a:spLocks noGrp="1"/>
          </p:cNvSpPr>
          <p:nvPr>
            <p:ph type="sldNum" idx="11"/>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AC612637-BAC3-46A2-B862-429B2618896B}"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130" name="PlaceHolder 4"/>
          <p:cNvSpPr>
            <a:spLocks noGrp="1"/>
          </p:cNvSpPr>
          <p:nvPr>
            <p:ph type="dt" idx="12"/>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
        <p:nvSpPr>
          <p:cNvPr id="131"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MX" sz="3200" spc="-1" strike="noStrike">
                <a:latin typeface="Arial"/>
              </a:rPr>
              <a:t>Pulse para editar el formato de texto del esquema</a:t>
            </a:r>
            <a:endParaRPr b="0" lang="es-MX" sz="3200" spc="-1" strike="noStrike">
              <a:latin typeface="Arial"/>
            </a:endParaRPr>
          </a:p>
          <a:p>
            <a:pPr lvl="1" marL="864000" indent="-324000">
              <a:spcBef>
                <a:spcPts val="1134"/>
              </a:spcBef>
              <a:buClr>
                <a:srgbClr val="000000"/>
              </a:buClr>
              <a:buSzPct val="75000"/>
              <a:buFont typeface="Symbol" charset="2"/>
              <a:buChar char=""/>
            </a:pPr>
            <a:r>
              <a:rPr b="0" lang="es-MX" sz="2800" spc="-1" strike="noStrike">
                <a:latin typeface="Arial"/>
              </a:rPr>
              <a:t>Segundo nivel del esquema</a:t>
            </a:r>
            <a:endParaRPr b="0" lang="es-MX" sz="2800" spc="-1" strike="noStrike">
              <a:latin typeface="Arial"/>
            </a:endParaRPr>
          </a:p>
          <a:p>
            <a:pPr lvl="2" marL="1296000" indent="-288000">
              <a:spcBef>
                <a:spcPts val="850"/>
              </a:spcBef>
              <a:buClr>
                <a:srgbClr val="000000"/>
              </a:buClr>
              <a:buSzPct val="45000"/>
              <a:buFont typeface="Wingdings" charset="2"/>
              <a:buChar char=""/>
            </a:pPr>
            <a:r>
              <a:rPr b="0" lang="es-MX" sz="2400" spc="-1" strike="noStrike">
                <a:latin typeface="Arial"/>
              </a:rPr>
              <a:t>Tercer nivel del esquema</a:t>
            </a:r>
            <a:endParaRPr b="0" lang="es-MX" sz="2400" spc="-1" strike="noStrike">
              <a:latin typeface="Arial"/>
            </a:endParaRPr>
          </a:p>
          <a:p>
            <a:pPr lvl="3" marL="1728000" indent="-216000">
              <a:spcBef>
                <a:spcPts val="567"/>
              </a:spcBef>
              <a:buClr>
                <a:srgbClr val="000000"/>
              </a:buClr>
              <a:buSzPct val="75000"/>
              <a:buFont typeface="Symbol" charset="2"/>
              <a:buChar char=""/>
            </a:pPr>
            <a:r>
              <a:rPr b="0" lang="es-MX" sz="2000" spc="-1" strike="noStrike">
                <a:latin typeface="Arial"/>
              </a:rPr>
              <a:t>Cuarto nivel del esquema</a:t>
            </a:r>
            <a:endParaRPr b="0" lang="es-MX" sz="2000" spc="-1" strike="noStrike">
              <a:latin typeface="Arial"/>
            </a:endParaRPr>
          </a:p>
          <a:p>
            <a:pPr lvl="4" marL="2160000" indent="-216000">
              <a:spcBef>
                <a:spcPts val="283"/>
              </a:spcBef>
              <a:buClr>
                <a:srgbClr val="000000"/>
              </a:buClr>
              <a:buSzPct val="45000"/>
              <a:buFont typeface="Wingdings" charset="2"/>
              <a:buChar char=""/>
            </a:pPr>
            <a:r>
              <a:rPr b="0" lang="es-MX" sz="2000" spc="-1" strike="noStrike">
                <a:latin typeface="Arial"/>
              </a:rPr>
              <a:t>Quinto nivel del esquema</a:t>
            </a:r>
            <a:endParaRPr b="0" lang="es-MX" sz="2000" spc="-1" strike="noStrike">
              <a:latin typeface="Arial"/>
            </a:endParaRPr>
          </a:p>
          <a:p>
            <a:pPr lvl="5" marL="2592000" indent="-216000">
              <a:spcBef>
                <a:spcPts val="283"/>
              </a:spcBef>
              <a:buClr>
                <a:srgbClr val="000000"/>
              </a:buClr>
              <a:buSzPct val="45000"/>
              <a:buFont typeface="Wingdings" charset="2"/>
              <a:buChar char=""/>
            </a:pPr>
            <a:r>
              <a:rPr b="0" lang="es-MX" sz="2000" spc="-1" strike="noStrike">
                <a:latin typeface="Arial"/>
              </a:rPr>
              <a:t>Sexto nivel del esquema</a:t>
            </a:r>
            <a:endParaRPr b="0" lang="es-MX" sz="2000" spc="-1" strike="noStrike">
              <a:latin typeface="Arial"/>
            </a:endParaRPr>
          </a:p>
          <a:p>
            <a:pPr lvl="6" marL="3024000" indent="-216000">
              <a:spcBef>
                <a:spcPts val="283"/>
              </a:spcBef>
              <a:buClr>
                <a:srgbClr val="000000"/>
              </a:buClr>
              <a:buSzPct val="45000"/>
              <a:buFont typeface="Wingdings" charset="2"/>
              <a:buChar char=""/>
            </a:pPr>
            <a:r>
              <a:rPr b="0" lang="es-MX" sz="2000" spc="-1" strike="noStrike">
                <a:latin typeface="Arial"/>
              </a:rPr>
              <a:t>Séptimo nivel del esquema</a:t>
            </a:r>
            <a:endParaRPr b="0" lang="es-MX"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8" name="PlaceHolder 1"/>
          <p:cNvSpPr>
            <a:spLocks noGrp="1"/>
          </p:cNvSpPr>
          <p:nvPr>
            <p:ph type="ftr" idx="13"/>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169" name="PlaceHolder 2"/>
          <p:cNvSpPr>
            <a:spLocks noGrp="1"/>
          </p:cNvSpPr>
          <p:nvPr>
            <p:ph type="sldNum" idx="14"/>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6F113A76-16BB-43AF-8514-31A4E59C4316}"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170" name="PlaceHolder 3"/>
          <p:cNvSpPr>
            <a:spLocks noGrp="1"/>
          </p:cNvSpPr>
          <p:nvPr>
            <p:ph type="dt" idx="15"/>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
        <p:nvSpPr>
          <p:cNvPr id="171"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es-MX" sz="4400" spc="-1" strike="noStrike">
                <a:latin typeface="Arial"/>
              </a:rPr>
              <a:t>Pulse para editar el formato del texto de título</a:t>
            </a:r>
            <a:endParaRPr b="0" lang="es-MX" sz="4400" spc="-1" strike="noStrike">
              <a:latin typeface="Arial"/>
            </a:endParaRPr>
          </a:p>
        </p:txBody>
      </p:sp>
      <p:sp>
        <p:nvSpPr>
          <p:cNvPr id="172"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MX" sz="3200" spc="-1" strike="noStrike">
                <a:latin typeface="Arial"/>
              </a:rPr>
              <a:t>Pulse para editar el formato de texto del esquema</a:t>
            </a:r>
            <a:endParaRPr b="0" lang="es-MX" sz="3200" spc="-1" strike="noStrike">
              <a:latin typeface="Arial"/>
            </a:endParaRPr>
          </a:p>
          <a:p>
            <a:pPr lvl="1" marL="864000" indent="-324000">
              <a:spcBef>
                <a:spcPts val="1134"/>
              </a:spcBef>
              <a:buClr>
                <a:srgbClr val="000000"/>
              </a:buClr>
              <a:buSzPct val="75000"/>
              <a:buFont typeface="Symbol" charset="2"/>
              <a:buChar char=""/>
            </a:pPr>
            <a:r>
              <a:rPr b="0" lang="es-MX" sz="2800" spc="-1" strike="noStrike">
                <a:latin typeface="Arial"/>
              </a:rPr>
              <a:t>Segundo nivel del esquema</a:t>
            </a:r>
            <a:endParaRPr b="0" lang="es-MX" sz="2800" spc="-1" strike="noStrike">
              <a:latin typeface="Arial"/>
            </a:endParaRPr>
          </a:p>
          <a:p>
            <a:pPr lvl="2" marL="1296000" indent="-288000">
              <a:spcBef>
                <a:spcPts val="850"/>
              </a:spcBef>
              <a:buClr>
                <a:srgbClr val="000000"/>
              </a:buClr>
              <a:buSzPct val="45000"/>
              <a:buFont typeface="Wingdings" charset="2"/>
              <a:buChar char=""/>
            </a:pPr>
            <a:r>
              <a:rPr b="0" lang="es-MX" sz="2400" spc="-1" strike="noStrike">
                <a:latin typeface="Arial"/>
              </a:rPr>
              <a:t>Tercer nivel del esquema</a:t>
            </a:r>
            <a:endParaRPr b="0" lang="es-MX" sz="2400" spc="-1" strike="noStrike">
              <a:latin typeface="Arial"/>
            </a:endParaRPr>
          </a:p>
          <a:p>
            <a:pPr lvl="3" marL="1728000" indent="-216000">
              <a:spcBef>
                <a:spcPts val="567"/>
              </a:spcBef>
              <a:buClr>
                <a:srgbClr val="000000"/>
              </a:buClr>
              <a:buSzPct val="75000"/>
              <a:buFont typeface="Symbol" charset="2"/>
              <a:buChar char=""/>
            </a:pPr>
            <a:r>
              <a:rPr b="0" lang="es-MX" sz="2000" spc="-1" strike="noStrike">
                <a:latin typeface="Arial"/>
              </a:rPr>
              <a:t>Cuarto nivel del esquema</a:t>
            </a:r>
            <a:endParaRPr b="0" lang="es-MX" sz="2000" spc="-1" strike="noStrike">
              <a:latin typeface="Arial"/>
            </a:endParaRPr>
          </a:p>
          <a:p>
            <a:pPr lvl="4" marL="2160000" indent="-216000">
              <a:spcBef>
                <a:spcPts val="283"/>
              </a:spcBef>
              <a:buClr>
                <a:srgbClr val="000000"/>
              </a:buClr>
              <a:buSzPct val="45000"/>
              <a:buFont typeface="Wingdings" charset="2"/>
              <a:buChar char=""/>
            </a:pPr>
            <a:r>
              <a:rPr b="0" lang="es-MX" sz="2000" spc="-1" strike="noStrike">
                <a:latin typeface="Arial"/>
              </a:rPr>
              <a:t>Quinto nivel del esquema</a:t>
            </a:r>
            <a:endParaRPr b="0" lang="es-MX" sz="2000" spc="-1" strike="noStrike">
              <a:latin typeface="Arial"/>
            </a:endParaRPr>
          </a:p>
          <a:p>
            <a:pPr lvl="5" marL="2592000" indent="-216000">
              <a:spcBef>
                <a:spcPts val="283"/>
              </a:spcBef>
              <a:buClr>
                <a:srgbClr val="000000"/>
              </a:buClr>
              <a:buSzPct val="45000"/>
              <a:buFont typeface="Wingdings" charset="2"/>
              <a:buChar char=""/>
            </a:pPr>
            <a:r>
              <a:rPr b="0" lang="es-MX" sz="2000" spc="-1" strike="noStrike">
                <a:latin typeface="Arial"/>
              </a:rPr>
              <a:t>Sexto nivel del esquema</a:t>
            </a:r>
            <a:endParaRPr b="0" lang="es-MX" sz="2000" spc="-1" strike="noStrike">
              <a:latin typeface="Arial"/>
            </a:endParaRPr>
          </a:p>
          <a:p>
            <a:pPr lvl="6" marL="3024000" indent="-216000">
              <a:spcBef>
                <a:spcPts val="283"/>
              </a:spcBef>
              <a:buClr>
                <a:srgbClr val="000000"/>
              </a:buClr>
              <a:buSzPct val="45000"/>
              <a:buFont typeface="Wingdings" charset="2"/>
              <a:buChar char=""/>
            </a:pPr>
            <a:r>
              <a:rPr b="0" lang="es-MX" sz="2000" spc="-1" strike="noStrike">
                <a:latin typeface="Arial"/>
              </a:rPr>
              <a:t>Séptimo nivel del esquema</a:t>
            </a:r>
            <a:endParaRPr b="0" lang="es-MX"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PlaceHolder 1"/>
          <p:cNvSpPr>
            <a:spLocks noGrp="1"/>
          </p:cNvSpPr>
          <p:nvPr>
            <p:ph type="ftr" idx="16"/>
          </p:nvPr>
        </p:nvSpPr>
        <p:spPr>
          <a:xfrm>
            <a:off x="3124080" y="6416640"/>
            <a:ext cx="2893680" cy="363240"/>
          </a:xfrm>
          <a:prstGeom prst="rect">
            <a:avLst/>
          </a:prstGeom>
          <a:noFill/>
          <a:ln w="0">
            <a:noFill/>
          </a:ln>
        </p:spPr>
        <p:txBody>
          <a:bodyPr lIns="90000" rIns="90000" tIns="45000" bIns="45000" anchor="b">
            <a:noAutofit/>
          </a:bodyPr>
          <a:lstStyle>
            <a:lvl1pPr algn="ctr">
              <a:lnSpc>
                <a:spcPct val="100000"/>
              </a:lnSpc>
              <a:buNone/>
              <a:defRPr b="0" lang="es-MX" sz="1400" spc="-1" strike="noStrike">
                <a:latin typeface="Times New Roman"/>
              </a:defRPr>
            </a:lvl1pPr>
          </a:lstStyle>
          <a:p>
            <a:pPr algn="ctr">
              <a:lnSpc>
                <a:spcPct val="100000"/>
              </a:lnSpc>
              <a:buNone/>
            </a:pPr>
            <a:r>
              <a:rPr b="0" lang="es-MX" sz="1400" spc="-1" strike="noStrike">
                <a:latin typeface="Times New Roman"/>
              </a:rPr>
              <a:t>&lt;pie de página&gt;</a:t>
            </a:r>
            <a:endParaRPr b="0" lang="es-MX" sz="1400" spc="-1" strike="noStrike">
              <a:latin typeface="Times New Roman"/>
            </a:endParaRPr>
          </a:p>
        </p:txBody>
      </p:sp>
      <p:sp>
        <p:nvSpPr>
          <p:cNvPr id="210" name="PlaceHolder 2"/>
          <p:cNvSpPr>
            <a:spLocks noGrp="1"/>
          </p:cNvSpPr>
          <p:nvPr>
            <p:ph type="sldNum" idx="17"/>
          </p:nvPr>
        </p:nvSpPr>
        <p:spPr>
          <a:xfrm>
            <a:off x="7924680" y="6416640"/>
            <a:ext cx="760320" cy="363240"/>
          </a:xfrm>
          <a:prstGeom prst="rect">
            <a:avLst/>
          </a:prstGeom>
          <a:noFill/>
          <a:ln w="0">
            <a:noFill/>
          </a:ln>
        </p:spPr>
        <p:txBody>
          <a:bodyPr lIns="0" rIns="0" tIns="45000" bIns="45000" anchor="b">
            <a:noAutofit/>
          </a:bodyPr>
          <a:lstStyle>
            <a:lvl1pPr algn="r">
              <a:lnSpc>
                <a:spcPct val="100000"/>
              </a:lnSpc>
              <a:buNone/>
              <a:defRPr b="0" lang="es-ES" sz="1200" spc="-1" strike="noStrike">
                <a:solidFill>
                  <a:srgbClr val="201e00"/>
                </a:solidFill>
                <a:latin typeface="Book Antiqua"/>
              </a:defRPr>
            </a:lvl1pPr>
          </a:lstStyle>
          <a:p>
            <a:pPr algn="r">
              <a:lnSpc>
                <a:spcPct val="100000"/>
              </a:lnSpc>
              <a:buNone/>
            </a:pPr>
            <a:fld id="{B2A4D18B-DA83-4A72-AEEB-1A643DF2F3BC}" type="slidenum">
              <a:rPr b="0" lang="es-ES" sz="1200" spc="-1" strike="noStrike">
                <a:solidFill>
                  <a:srgbClr val="201e00"/>
                </a:solidFill>
                <a:latin typeface="Book Antiqua"/>
              </a:rPr>
              <a:t>&lt;número&gt;</a:t>
            </a:fld>
            <a:endParaRPr b="0" lang="es-MX" sz="1200" spc="-1" strike="noStrike">
              <a:latin typeface="Times New Roman"/>
            </a:endParaRPr>
          </a:p>
        </p:txBody>
      </p:sp>
      <p:sp>
        <p:nvSpPr>
          <p:cNvPr id="211" name="PlaceHolder 3"/>
          <p:cNvSpPr>
            <a:spLocks noGrp="1"/>
          </p:cNvSpPr>
          <p:nvPr>
            <p:ph type="dt" idx="18"/>
          </p:nvPr>
        </p:nvSpPr>
        <p:spPr>
          <a:xfrm>
            <a:off x="457200" y="6416640"/>
            <a:ext cx="2131920" cy="363240"/>
          </a:xfrm>
          <a:prstGeom prst="rect">
            <a:avLst/>
          </a:prstGeom>
          <a:noFill/>
          <a:ln w="0">
            <a:noFill/>
          </a:ln>
        </p:spPr>
        <p:txBody>
          <a:bodyPr lIns="90000" rIns="90000" tIns="45000" bIns="45000" anchor="b">
            <a:noAutofit/>
          </a:bodyPr>
          <a:lstStyle>
            <a:lvl1pPr>
              <a:defRPr b="0" lang="es-MX" sz="1400" spc="-1" strike="noStrike">
                <a:latin typeface="Times New Roman"/>
              </a:defRPr>
            </a:lvl1pPr>
          </a:lstStyle>
          <a:p>
            <a:r>
              <a:rPr b="0" lang="es-MX" sz="1400" spc="-1" strike="noStrike">
                <a:latin typeface="Times New Roman"/>
              </a:rPr>
              <a:t>&lt;fecha/hora&gt;</a:t>
            </a:r>
            <a:endParaRPr b="0" lang="es-MX" sz="1400" spc="-1" strike="noStrike">
              <a:latin typeface="Times New Roman"/>
            </a:endParaRPr>
          </a:p>
        </p:txBody>
      </p:sp>
      <p:sp>
        <p:nvSpPr>
          <p:cNvPr id="212" name="PlaceHolder 4"/>
          <p:cNvSpPr>
            <a:spLocks noGrp="1"/>
          </p:cNvSpPr>
          <p:nvPr>
            <p:ph type="title"/>
          </p:nvPr>
        </p:nvSpPr>
        <p:spPr>
          <a:xfrm>
            <a:off x="457200" y="273600"/>
            <a:ext cx="8229240" cy="1144800"/>
          </a:xfrm>
          <a:prstGeom prst="rect">
            <a:avLst/>
          </a:prstGeom>
          <a:noFill/>
          <a:ln w="0">
            <a:noFill/>
          </a:ln>
        </p:spPr>
        <p:txBody>
          <a:bodyPr lIns="0" rIns="0" tIns="0" bIns="0" anchor="ctr">
            <a:noAutofit/>
          </a:bodyPr>
          <a:p>
            <a:pPr algn="ctr">
              <a:buNone/>
            </a:pPr>
            <a:r>
              <a:rPr b="0" lang="es-MX" sz="4400" spc="-1" strike="noStrike">
                <a:latin typeface="Arial"/>
              </a:rPr>
              <a:t>Pulse para editar el formato del texto de título</a:t>
            </a:r>
            <a:endParaRPr b="0" lang="es-MX" sz="4400" spc="-1" strike="noStrike">
              <a:latin typeface="Arial"/>
            </a:endParaRPr>
          </a:p>
        </p:txBody>
      </p:sp>
      <p:sp>
        <p:nvSpPr>
          <p:cNvPr id="213" name="PlaceHolder 5"/>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s-MX" sz="3200" spc="-1" strike="noStrike">
                <a:latin typeface="Arial"/>
              </a:rPr>
              <a:t>Pulse para editar el formato de texto del esquema</a:t>
            </a:r>
            <a:endParaRPr b="0" lang="es-MX" sz="3200" spc="-1" strike="noStrike">
              <a:latin typeface="Arial"/>
            </a:endParaRPr>
          </a:p>
          <a:p>
            <a:pPr lvl="1" marL="864000" indent="-324000">
              <a:spcBef>
                <a:spcPts val="1134"/>
              </a:spcBef>
              <a:buClr>
                <a:srgbClr val="000000"/>
              </a:buClr>
              <a:buSzPct val="75000"/>
              <a:buFont typeface="Symbol" charset="2"/>
              <a:buChar char=""/>
            </a:pPr>
            <a:r>
              <a:rPr b="0" lang="es-MX" sz="2800" spc="-1" strike="noStrike">
                <a:latin typeface="Arial"/>
              </a:rPr>
              <a:t>Segundo nivel del esquema</a:t>
            </a:r>
            <a:endParaRPr b="0" lang="es-MX" sz="2800" spc="-1" strike="noStrike">
              <a:latin typeface="Arial"/>
            </a:endParaRPr>
          </a:p>
          <a:p>
            <a:pPr lvl="2" marL="1296000" indent="-288000">
              <a:spcBef>
                <a:spcPts val="850"/>
              </a:spcBef>
              <a:buClr>
                <a:srgbClr val="000000"/>
              </a:buClr>
              <a:buSzPct val="45000"/>
              <a:buFont typeface="Wingdings" charset="2"/>
              <a:buChar char=""/>
            </a:pPr>
            <a:r>
              <a:rPr b="0" lang="es-MX" sz="2400" spc="-1" strike="noStrike">
                <a:latin typeface="Arial"/>
              </a:rPr>
              <a:t>Tercer nivel del esquema</a:t>
            </a:r>
            <a:endParaRPr b="0" lang="es-MX" sz="2400" spc="-1" strike="noStrike">
              <a:latin typeface="Arial"/>
            </a:endParaRPr>
          </a:p>
          <a:p>
            <a:pPr lvl="3" marL="1728000" indent="-216000">
              <a:spcBef>
                <a:spcPts val="567"/>
              </a:spcBef>
              <a:buClr>
                <a:srgbClr val="000000"/>
              </a:buClr>
              <a:buSzPct val="75000"/>
              <a:buFont typeface="Symbol" charset="2"/>
              <a:buChar char=""/>
            </a:pPr>
            <a:r>
              <a:rPr b="0" lang="es-MX" sz="2000" spc="-1" strike="noStrike">
                <a:latin typeface="Arial"/>
              </a:rPr>
              <a:t>Cuarto nivel del esquema</a:t>
            </a:r>
            <a:endParaRPr b="0" lang="es-MX" sz="2000" spc="-1" strike="noStrike">
              <a:latin typeface="Arial"/>
            </a:endParaRPr>
          </a:p>
          <a:p>
            <a:pPr lvl="4" marL="2160000" indent="-216000">
              <a:spcBef>
                <a:spcPts val="283"/>
              </a:spcBef>
              <a:buClr>
                <a:srgbClr val="000000"/>
              </a:buClr>
              <a:buSzPct val="45000"/>
              <a:buFont typeface="Wingdings" charset="2"/>
              <a:buChar char=""/>
            </a:pPr>
            <a:r>
              <a:rPr b="0" lang="es-MX" sz="2000" spc="-1" strike="noStrike">
                <a:latin typeface="Arial"/>
              </a:rPr>
              <a:t>Quinto nivel del esquema</a:t>
            </a:r>
            <a:endParaRPr b="0" lang="es-MX" sz="2000" spc="-1" strike="noStrike">
              <a:latin typeface="Arial"/>
            </a:endParaRPr>
          </a:p>
          <a:p>
            <a:pPr lvl="5" marL="2592000" indent="-216000">
              <a:spcBef>
                <a:spcPts val="283"/>
              </a:spcBef>
              <a:buClr>
                <a:srgbClr val="000000"/>
              </a:buClr>
              <a:buSzPct val="45000"/>
              <a:buFont typeface="Wingdings" charset="2"/>
              <a:buChar char=""/>
            </a:pPr>
            <a:r>
              <a:rPr b="0" lang="es-MX" sz="2000" spc="-1" strike="noStrike">
                <a:latin typeface="Arial"/>
              </a:rPr>
              <a:t>Sexto nivel del esquema</a:t>
            </a:r>
            <a:endParaRPr b="0" lang="es-MX" sz="2000" spc="-1" strike="noStrike">
              <a:latin typeface="Arial"/>
            </a:endParaRPr>
          </a:p>
          <a:p>
            <a:pPr lvl="6" marL="3024000" indent="-216000">
              <a:spcBef>
                <a:spcPts val="283"/>
              </a:spcBef>
              <a:buClr>
                <a:srgbClr val="000000"/>
              </a:buClr>
              <a:buSzPct val="45000"/>
              <a:buFont typeface="Wingdings" charset="2"/>
              <a:buChar char=""/>
            </a:pPr>
            <a:r>
              <a:rPr b="0" lang="es-MX" sz="2000" spc="-1" strike="noStrike">
                <a:latin typeface="Arial"/>
              </a:rPr>
              <a:t>Séptimo nivel del esquema</a:t>
            </a:r>
            <a:endParaRPr b="0" lang="es-MX"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wmf"/><Relationship Id="rId2" Type="http://schemas.openxmlformats.org/officeDocument/2006/relationships/image" Target="../media/image2.jpeg"/><Relationship Id="rId3" Type="http://schemas.openxmlformats.org/officeDocument/2006/relationships/image" Target="../media/image3.png"/><Relationship Id="rId4" Type="http://schemas.openxmlformats.org/officeDocument/2006/relationships/image" Target="../media/image4.png"/><Relationship Id="rId5" Type="http://schemas.microsoft.com/office/2007/relationships/hdphoto" Target="../media/hdphoto1.wdp"/><Relationship Id="rId6" Type="http://schemas.openxmlformats.org/officeDocument/2006/relationships/image" Target="../media/image5.wmf"/><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slideLayout" Target="../slideLayouts/slideLayout11.xml"/>
</Relationships>
</file>

<file path=ppt/slides/_rels/slide10.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image" Target="../media/image19.jpeg"/><Relationship Id="rId3" Type="http://schemas.openxmlformats.org/officeDocument/2006/relationships/image" Target="../media/image20.jpeg"/><Relationship Id="rId4" Type="http://schemas.openxmlformats.org/officeDocument/2006/relationships/slideLayout" Target="../slideLayouts/slideLayout25.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jpeg"/><Relationship Id="rId3" Type="http://schemas.openxmlformats.org/officeDocument/2006/relationships/image" Target="../media/image23.jpeg"/><Relationship Id="rId4"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slideLayout" Target="../slideLayouts/slideLayout41.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49.xml"/>
</Relationships>
</file>

<file path=ppt/slides/_rels/slide16.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1.xml"/>
</Relationships>
</file>

<file path=ppt/slides/_rels/slide17.xml.rels><?xml version="1.0" encoding="UTF-8"?>
<Relationships xmlns="http://schemas.openxmlformats.org/package/2006/relationships"><Relationship Id="rId1" Type="http://schemas.openxmlformats.org/officeDocument/2006/relationships/image" Target="../media/image31.wmf"/><Relationship Id="rId2" Type="http://schemas.openxmlformats.org/officeDocument/2006/relationships/slideLayout" Target="../slideLayouts/slideLayout49.xml"/>
</Relationships>
</file>

<file path=ppt/slides/_rels/slide18.xml.rels><?xml version="1.0" encoding="UTF-8"?>
<Relationships xmlns="http://schemas.openxmlformats.org/package/2006/relationships"><Relationship Id="rId1" Type="http://schemas.openxmlformats.org/officeDocument/2006/relationships/image" Target="../media/image32.wmf"/><Relationship Id="rId2" Type="http://schemas.openxmlformats.org/officeDocument/2006/relationships/slideLayout" Target="../slideLayouts/slideLayout49.xml"/>
</Relationships>
</file>

<file path=ppt/slides/_rels/slide19.xml.rels><?xml version="1.0" encoding="UTF-8"?>
<Relationships xmlns="http://schemas.openxmlformats.org/package/2006/relationships"><Relationship Id="rId1" Type="http://schemas.openxmlformats.org/officeDocument/2006/relationships/image" Target="../media/image33.wmf"/><Relationship Id="rId2" Type="http://schemas.openxmlformats.org/officeDocument/2006/relationships/slideLayout" Target="../slideLayouts/slideLayout49.xml"/>
</Relationships>
</file>

<file path=ppt/slides/_rels/slide2.xml.rels><?xml version="1.0" encoding="UTF-8"?>
<Relationships xmlns="http://schemas.openxmlformats.org/package/2006/relationships"><Relationship Id="rId1" Type="http://schemas.openxmlformats.org/officeDocument/2006/relationships/image" Target="../media/image8.wmf"/><Relationship Id="rId2" Type="http://schemas.openxmlformats.org/officeDocument/2006/relationships/slideLayout" Target="../slideLayouts/slideLayout16.xml"/><Relationship Id="rId3"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4.wmf"/><Relationship Id="rId2" Type="http://schemas.openxmlformats.org/officeDocument/2006/relationships/slideLayout" Target="../slideLayouts/slideLayout11.xml"/>
</Relationships>
</file>

<file path=ppt/slides/_rels/slide21.xml.rels><?xml version="1.0" encoding="UTF-8"?>
<Relationships xmlns="http://schemas.openxmlformats.org/package/2006/relationships"><Relationship Id="rId1" Type="http://schemas.openxmlformats.org/officeDocument/2006/relationships/image" Target="../media/image35.png"/><Relationship Id="rId2" Type="http://schemas.openxmlformats.org/officeDocument/2006/relationships/slideLayout" Target="../slideLayouts/slideLayout49.xml"/>
</Relationships>
</file>

<file path=ppt/slides/_rels/slide22.xml.rels><?xml version="1.0" encoding="UTF-8"?>
<Relationships xmlns="http://schemas.openxmlformats.org/package/2006/relationships"><Relationship Id="rId1" Type="http://schemas.openxmlformats.org/officeDocument/2006/relationships/image" Target="../media/image36.wmf"/><Relationship Id="rId2" Type="http://schemas.openxmlformats.org/officeDocument/2006/relationships/slideLayout" Target="../slideLayouts/slideLayout49.xml"/>
</Relationships>
</file>

<file path=ppt/slides/_rels/slide23.xml.rels><?xml version="1.0" encoding="UTF-8"?>
<Relationships xmlns="http://schemas.openxmlformats.org/package/2006/relationships"><Relationship Id="rId1" Type="http://schemas.openxmlformats.org/officeDocument/2006/relationships/image" Target="../media/image37.wmf"/><Relationship Id="rId2" Type="http://schemas.openxmlformats.org/officeDocument/2006/relationships/slideLayout" Target="../slideLayouts/slideLayout11.xml"/>
</Relationships>
</file>

<file path=ppt/slides/_rels/slide24.xml.rels><?xml version="1.0" encoding="UTF-8"?>
<Relationships xmlns="http://schemas.openxmlformats.org/package/2006/relationships"><Relationship Id="rId1" Type="http://schemas.openxmlformats.org/officeDocument/2006/relationships/image" Target="../media/image38.wmf"/><Relationship Id="rId2" Type="http://schemas.openxmlformats.org/officeDocument/2006/relationships/slideLayout" Target="../slideLayouts/slideLayout49.xml"/>
</Relationships>
</file>

<file path=ppt/slides/_rels/slide25.xml.rels><?xml version="1.0" encoding="UTF-8"?>
<Relationships xmlns="http://schemas.openxmlformats.org/package/2006/relationships"><Relationship Id="rId1" Type="http://schemas.openxmlformats.org/officeDocument/2006/relationships/image" Target="../media/image39.wmf"/><Relationship Id="rId2" Type="http://schemas.openxmlformats.org/officeDocument/2006/relationships/slideLayout" Target="../slideLayouts/slideLayout11.xml"/>
</Relationships>
</file>

<file path=ppt/slides/_rels/slide26.xml.rels><?xml version="1.0" encoding="UTF-8"?>
<Relationships xmlns="http://schemas.openxmlformats.org/package/2006/relationships"><Relationship Id="rId1" Type="http://schemas.openxmlformats.org/officeDocument/2006/relationships/image" Target="../media/image40.wmf"/><Relationship Id="rId2" Type="http://schemas.openxmlformats.org/officeDocument/2006/relationships/slideLayout" Target="../slideLayouts/slideLayout49.xml"/>
</Relationships>
</file>

<file path=ppt/slides/_rels/slide27.xml.rels><?xml version="1.0" encoding="UTF-8"?>
<Relationships xmlns="http://schemas.openxmlformats.org/package/2006/relationships"><Relationship Id="rId1" Type="http://schemas.openxmlformats.org/officeDocument/2006/relationships/image" Target="../media/image41.wmf"/><Relationship Id="rId2" Type="http://schemas.openxmlformats.org/officeDocument/2006/relationships/slideLayout" Target="../slideLayouts/slideLayout11.xml"/>
</Relationships>
</file>

<file path=ppt/slides/_rels/slide28.xml.rels><?xml version="1.0" encoding="UTF-8"?>
<Relationships xmlns="http://schemas.openxmlformats.org/package/2006/relationships"><Relationship Id="rId1" Type="http://schemas.openxmlformats.org/officeDocument/2006/relationships/image" Target="../media/image42.wmf"/><Relationship Id="rId2" Type="http://schemas.openxmlformats.org/officeDocument/2006/relationships/slideLayout" Target="../slideLayouts/slideLayout49.xml"/>
</Relationships>
</file>

<file path=ppt/slides/_rels/slide29.xml.rels><?xml version="1.0" encoding="UTF-8"?>
<Relationships xmlns="http://schemas.openxmlformats.org/package/2006/relationships"><Relationship Id="rId1" Type="http://schemas.openxmlformats.org/officeDocument/2006/relationships/image" Target="../media/image43.wmf"/><Relationship Id="rId2" Type="http://schemas.openxmlformats.org/officeDocument/2006/relationships/slideLayout" Target="../slideLayouts/slideLayout49.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4.wmf"/><Relationship Id="rId2" Type="http://schemas.openxmlformats.org/officeDocument/2006/relationships/slideLayout" Target="../slideLayouts/slideLayout49.xml"/>
</Relationships>
</file>

<file path=ppt/slides/_rels/slide31.xml.rels><?xml version="1.0" encoding="UTF-8"?>
<Relationships xmlns="http://schemas.openxmlformats.org/package/2006/relationships"><Relationship Id="rId1" Type="http://schemas.openxmlformats.org/officeDocument/2006/relationships/image" Target="../media/image45.wmf"/><Relationship Id="rId2" Type="http://schemas.openxmlformats.org/officeDocument/2006/relationships/slideLayout" Target="../slideLayouts/slideLayout49.xml"/>
</Relationships>
</file>

<file path=ppt/slides/_rels/slide32.xml.rels><?xml version="1.0" encoding="UTF-8"?>
<Relationships xmlns="http://schemas.openxmlformats.org/package/2006/relationships"><Relationship Id="rId1" Type="http://schemas.openxmlformats.org/officeDocument/2006/relationships/image" Target="../media/image46.wmf"/><Relationship Id="rId2" Type="http://schemas.openxmlformats.org/officeDocument/2006/relationships/slideLayout" Target="../slideLayouts/slideLayout49.xml"/>
</Relationships>
</file>

<file path=ppt/slides/_rels/slide33.xml.rels><?xml version="1.0" encoding="UTF-8"?>
<Relationships xmlns="http://schemas.openxmlformats.org/package/2006/relationships"><Relationship Id="rId1" Type="http://schemas.openxmlformats.org/officeDocument/2006/relationships/image" Target="../media/image47.wmf"/><Relationship Id="rId2" Type="http://schemas.openxmlformats.org/officeDocument/2006/relationships/slideLayout" Target="../slideLayouts/slideLayout49.xml"/>
</Relationships>
</file>

<file path=ppt/slides/_rels/slide34.xml.rels><?xml version="1.0" encoding="UTF-8"?>
<Relationships xmlns="http://schemas.openxmlformats.org/package/2006/relationships"><Relationship Id="rId1" Type="http://schemas.openxmlformats.org/officeDocument/2006/relationships/image" Target="../media/image48.wmf"/><Relationship Id="rId2" Type="http://schemas.openxmlformats.org/officeDocument/2006/relationships/slideLayout" Target="../slideLayouts/slideLayout49.xml"/>
</Relationships>
</file>

<file path=ppt/slides/_rels/slide35.xml.rels><?xml version="1.0" encoding="UTF-8"?>
<Relationships xmlns="http://schemas.openxmlformats.org/package/2006/relationships"><Relationship Id="rId1" Type="http://schemas.openxmlformats.org/officeDocument/2006/relationships/image" Target="../media/image49.wmf"/><Relationship Id="rId2" Type="http://schemas.openxmlformats.org/officeDocument/2006/relationships/slideLayout" Target="../slideLayouts/slideLayout49.xml"/>
</Relationships>
</file>

<file path=ppt/slides/_rels/slide36.xml.rels><?xml version="1.0" encoding="UTF-8"?>
<Relationships xmlns="http://schemas.openxmlformats.org/package/2006/relationships"><Relationship Id="rId1" Type="http://schemas.openxmlformats.org/officeDocument/2006/relationships/image" Target="../media/image50.wmf"/><Relationship Id="rId2" Type="http://schemas.openxmlformats.org/officeDocument/2006/relationships/slideLayout" Target="../slideLayouts/slideLayout49.xml"/>
</Relationships>
</file>

<file path=ppt/slides/_rels/slide37.xml.rels><?xml version="1.0" encoding="UTF-8"?>
<Relationships xmlns="http://schemas.openxmlformats.org/package/2006/relationships"><Relationship Id="rId1" Type="http://schemas.openxmlformats.org/officeDocument/2006/relationships/image" Target="../media/image51.wmf"/><Relationship Id="rId2" Type="http://schemas.openxmlformats.org/officeDocument/2006/relationships/slideLayout" Target="../slideLayouts/slideLayout49.xml"/>
</Relationships>
</file>

<file path=ppt/slides/_rels/slide38.xml.rels><?xml version="1.0" encoding="UTF-8"?>
<Relationships xmlns="http://schemas.openxmlformats.org/package/2006/relationships"><Relationship Id="rId1" Type="http://schemas.openxmlformats.org/officeDocument/2006/relationships/image" Target="../media/image52.wmf"/><Relationship Id="rId2" Type="http://schemas.openxmlformats.org/officeDocument/2006/relationships/slideLayout" Target="../slideLayouts/slideLayout49.xml"/>
</Relationships>
</file>

<file path=ppt/slides/_rels/slide39.xml.rels><?xml version="1.0" encoding="UTF-8"?>
<Relationships xmlns="http://schemas.openxmlformats.org/package/2006/relationships"><Relationship Id="rId1" Type="http://schemas.openxmlformats.org/officeDocument/2006/relationships/image" Target="../media/image53.wmf"/><Relationship Id="rId2" Type="http://schemas.openxmlformats.org/officeDocument/2006/relationships/slideLayout" Target="../slideLayouts/slideLayout49.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4.wmf"/><Relationship Id="rId2" Type="http://schemas.openxmlformats.org/officeDocument/2006/relationships/slideLayout" Target="../slideLayouts/slideLayout11.xml"/>
</Relationships>
</file>

<file path=ppt/slides/_rels/slide41.xml.rels><?xml version="1.0" encoding="UTF-8"?>
<Relationships xmlns="http://schemas.openxmlformats.org/package/2006/relationships"><Relationship Id="rId1" Type="http://schemas.openxmlformats.org/officeDocument/2006/relationships/image" Target="../media/image55.wmf"/><Relationship Id="rId2" Type="http://schemas.openxmlformats.org/officeDocument/2006/relationships/slideLayout" Target="../slideLayouts/slideLayout49.xml"/>
</Relationships>
</file>

<file path=ppt/slides/_rels/slide42.xml.rels><?xml version="1.0" encoding="UTF-8"?>
<Relationships xmlns="http://schemas.openxmlformats.org/package/2006/relationships"><Relationship Id="rId1" Type="http://schemas.openxmlformats.org/officeDocument/2006/relationships/image" Target="../media/image56.wmf"/><Relationship Id="rId2" Type="http://schemas.openxmlformats.org/officeDocument/2006/relationships/slideLayout" Target="../slideLayouts/slideLayout49.xml"/>
</Relationships>
</file>

<file path=ppt/slides/_rels/slide43.xml.rels><?xml version="1.0" encoding="UTF-8"?>
<Relationships xmlns="http://schemas.openxmlformats.org/package/2006/relationships"><Relationship Id="rId1" Type="http://schemas.openxmlformats.org/officeDocument/2006/relationships/image" Target="../media/image57.wmf"/><Relationship Id="rId2" Type="http://schemas.openxmlformats.org/officeDocument/2006/relationships/slideLayout" Target="../slideLayouts/slideLayout49.xml"/>
</Relationships>
</file>

<file path=ppt/slides/_rels/slide44.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slideLayout" Target="../slideLayouts/slideLayout49.xml"/>
</Relationships>
</file>

<file path=ppt/slides/_rels/slide45.xml.rels><?xml version="1.0" encoding="UTF-8"?>
<Relationships xmlns="http://schemas.openxmlformats.org/package/2006/relationships"><Relationship Id="rId1" Type="http://schemas.openxmlformats.org/officeDocument/2006/relationships/chart" Target="../charts/chart1.xml"/><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slideLayout" Target="../slideLayouts/slideLayout11.xml"/>
</Relationships>
</file>

<file path=ppt/slides/_rels/slide46.xml.rels><?xml version="1.0" encoding="UTF-8"?>
<Relationships xmlns="http://schemas.openxmlformats.org/package/2006/relationships"><Relationship Id="rId1" Type="http://schemas.openxmlformats.org/officeDocument/2006/relationships/image" Target="../media/image62.png"/><Relationship Id="rId2" Type="http://schemas.openxmlformats.org/officeDocument/2006/relationships/image" Target="../media/image63.png"/><Relationship Id="rId3" Type="http://schemas.openxmlformats.org/officeDocument/2006/relationships/slideLayout" Target="../slideLayouts/slideLayout49.xml"/>
</Relationships>
</file>

<file path=ppt/slides/_rels/slide47.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48.xml.rels><?xml version="1.0" encoding="UTF-8"?>
<Relationships xmlns="http://schemas.openxmlformats.org/package/2006/relationships"><Relationship Id="rId1" Type="http://schemas.openxmlformats.org/officeDocument/2006/relationships/slideLayout" Target="../slideLayouts/slideLayout16.xml"/>
</Relationships>
</file>

<file path=ppt/slides/_rels/slide49.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slideLayout" Target="../slideLayouts/slideLayout49.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
</Relationships>
</file>

<file path=ppt/slides/_rels/slide50.xml.rels><?xml version="1.0" encoding="UTF-8"?>
<Relationships xmlns="http://schemas.openxmlformats.org/package/2006/relationships"><Relationship Id="rId1" Type="http://schemas.openxmlformats.org/officeDocument/2006/relationships/image" Target="../media/image65.png"/><Relationship Id="rId2" Type="http://schemas.openxmlformats.org/officeDocument/2006/relationships/slideLayout" Target="../slideLayouts/slideLayout11.xml"/><Relationship Id="rId3" Type="http://schemas.openxmlformats.org/officeDocument/2006/relationships/notesSlide" Target="../notesSlides/notesSlide50.xml"/>
</Relationships>
</file>

<file path=ppt/slides/_rels/slide51.xml.rels><?xml version="1.0" encoding="UTF-8"?>
<Relationships xmlns="http://schemas.openxmlformats.org/package/2006/relationships"><Relationship Id="rId1" Type="http://schemas.openxmlformats.org/officeDocument/2006/relationships/image" Target="../media/image66.wmf"/><Relationship Id="rId2" Type="http://schemas.openxmlformats.org/officeDocument/2006/relationships/slideLayout" Target="../slideLayouts/slideLayout49.xml"/>
</Relationships>
</file>

<file path=ppt/slides/_rels/slide52.xml.rels><?xml version="1.0" encoding="UTF-8"?>
<Relationships xmlns="http://schemas.openxmlformats.org/package/2006/relationships"><Relationship Id="rId1" Type="http://schemas.openxmlformats.org/officeDocument/2006/relationships/image" Target="../media/image67.wmf"/><Relationship Id="rId2" Type="http://schemas.openxmlformats.org/officeDocument/2006/relationships/slideLayout" Target="../slideLayouts/slideLayout49.xml"/>
</Relationships>
</file>

<file path=ppt/slides/_rels/slide53.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54.xml.rels><?xml version="1.0" encoding="UTF-8"?>
<Relationships xmlns="http://schemas.openxmlformats.org/package/2006/relationships"><Relationship Id="rId1" Type="http://schemas.openxmlformats.org/officeDocument/2006/relationships/image" Target="../media/image68.wmf"/><Relationship Id="rId2" Type="http://schemas.openxmlformats.org/officeDocument/2006/relationships/slideLayout" Target="../slideLayouts/slideLayout11.xml"/><Relationship Id="rId3" Type="http://schemas.openxmlformats.org/officeDocument/2006/relationships/notesSlide" Target="../notesSlides/notesSlide54.xml"/>
</Relationships>
</file>

<file path=ppt/slides/_rels/slide55.xml.rels><?xml version="1.0" encoding="UTF-8"?>
<Relationships xmlns="http://schemas.openxmlformats.org/package/2006/relationships"><Relationship Id="rId1" Type="http://schemas.openxmlformats.org/officeDocument/2006/relationships/image" Target="../media/image69.wmf"/><Relationship Id="rId2" Type="http://schemas.openxmlformats.org/officeDocument/2006/relationships/slideLayout" Target="../slideLayouts/slideLayout11.xml"/><Relationship Id="rId3"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70.wmf"/><Relationship Id="rId2" Type="http://schemas.openxmlformats.org/officeDocument/2006/relationships/slideLayout" Target="../slideLayouts/slideLayout11.xml"/>
</Relationships>
</file>

<file path=ppt/slides/_rels/slide57.xml.rels><?xml version="1.0" encoding="UTF-8"?>
<Relationships xmlns="http://schemas.openxmlformats.org/package/2006/relationships"><Relationship Id="rId1" Type="http://schemas.openxmlformats.org/officeDocument/2006/relationships/slideLayout" Target="../slideLayouts/slideLayout11.xml"/>
</Relationships>
</file>

<file path=ppt/slides/_rels/slide58.xml.rels><?xml version="1.0" encoding="UTF-8"?>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1.xml"/><Relationship Id="rId3" Type="http://schemas.openxmlformats.org/officeDocument/2006/relationships/notesSlide" Target="../notesSlides/notesSlide58.xml"/>
</Relationships>
</file>

<file path=ppt/slides/_rels/slide59.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slideLayout" Target="../slideLayouts/slideLayout11.xml"/><Relationship Id="rId3" Type="http://schemas.openxmlformats.org/officeDocument/2006/relationships/notesSlide" Target="../notesSlides/notesSlide59.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
</Relationships>
</file>

<file path=ppt/slides/_rels/slide60.xml.rels><?xml version="1.0" encoding="UTF-8"?>
<Relationships xmlns="http://schemas.openxmlformats.org/package/2006/relationships"><Relationship Id="rId1" Type="http://schemas.openxmlformats.org/officeDocument/2006/relationships/image" Target="../media/image73.png"/><Relationship Id="rId2" Type="http://schemas.openxmlformats.org/officeDocument/2006/relationships/slideLayout" Target="../slideLayouts/slideLayout11.xml"/>
</Relationships>
</file>

<file path=ppt/slides/_rels/slide61.xml.rels><?xml version="1.0" encoding="UTF-8"?>
<Relationships xmlns="http://schemas.openxmlformats.org/package/2006/relationships"><Relationship Id="rId1" Type="http://schemas.openxmlformats.org/officeDocument/2006/relationships/image" Target="../media/image74.png"/><Relationship Id="rId2" Type="http://schemas.openxmlformats.org/officeDocument/2006/relationships/slideLayout" Target="../slideLayouts/slideLayout11.xml"/>
</Relationships>
</file>

<file path=ppt/slides/_rels/slide62.xml.rels><?xml version="1.0" encoding="UTF-8"?>
<Relationships xmlns="http://schemas.openxmlformats.org/package/2006/relationships"><Relationship Id="rId1" Type="http://schemas.openxmlformats.org/officeDocument/2006/relationships/image" Target="../media/image75.png"/><Relationship Id="rId2" Type="http://schemas.openxmlformats.org/officeDocument/2006/relationships/slideLayout" Target="../slideLayouts/slideLayout11.xml"/>
</Relationships>
</file>

<file path=ppt/slides/_rels/slide63.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slideLayout" Target="../slideLayouts/slideLayout11.xml"/>
</Relationships>
</file>

<file path=ppt/slides/_rels/slide64.xml.rels><?xml version="1.0" encoding="UTF-8"?>
<Relationships xmlns="http://schemas.openxmlformats.org/package/2006/relationships"><Relationship Id="rId1" Type="http://schemas.openxmlformats.org/officeDocument/2006/relationships/image" Target="../media/image78.png"/><Relationship Id="rId2" Type="http://schemas.openxmlformats.org/officeDocument/2006/relationships/slideLayout" Target="../slideLayouts/slideLayout11.xml"/>
</Relationships>
</file>

<file path=ppt/slides/_rels/slide65.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slideLayout" Target="../slideLayouts/slideLayout11.xml"/>
</Relationships>
</file>

<file path=ppt/slides/_rels/slide66.xml.rels><?xml version="1.0" encoding="UTF-8"?>
<Relationships xmlns="http://schemas.openxmlformats.org/package/2006/relationships"><Relationship Id="rId1" Type="http://schemas.openxmlformats.org/officeDocument/2006/relationships/image" Target="../media/image80.png"/><Relationship Id="rId2" Type="http://schemas.openxmlformats.org/officeDocument/2006/relationships/slideLayout" Target="../slideLayouts/slideLayout11.xml"/>
</Relationships>
</file>

<file path=ppt/slides/_rels/slide67.xml.rels><?xml version="1.0" encoding="UTF-8"?>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1.xml"/>
</Relationships>
</file>

<file path=ppt/slides/_rels/slide68.xml.rels><?xml version="1.0" encoding="UTF-8"?>
<Relationships xmlns="http://schemas.openxmlformats.org/package/2006/relationships"><Relationship Id="rId1" Type="http://schemas.openxmlformats.org/officeDocument/2006/relationships/image" Target="../media/image82.png"/><Relationship Id="rId2" Type="http://schemas.openxmlformats.org/officeDocument/2006/relationships/slideLayout" Target="../slideLayouts/slideLayout11.xml"/>
</Relationships>
</file>

<file path=ppt/slides/_rels/slide69.xml.rels><?xml version="1.0" encoding="UTF-8"?>
<Relationships xmlns="http://schemas.openxmlformats.org/package/2006/relationships"><Relationship Id="rId1" Type="http://schemas.openxmlformats.org/officeDocument/2006/relationships/image" Target="../media/image83.png"/><Relationship Id="rId2" Type="http://schemas.openxmlformats.org/officeDocument/2006/relationships/slideLayout" Target="../slideLayouts/slideLayout11.xml"/>
</Relationships>
</file>

<file path=ppt/slides/_rels/slide7.xml.rels><?xml version="1.0" encoding="UTF-8"?>
<Relationships xmlns="http://schemas.openxmlformats.org/package/2006/relationships"><Relationship Id="rId1" Type="http://schemas.openxmlformats.org/officeDocument/2006/relationships/image" Target="../media/image9.jpeg"/><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slideLayout" Target="../slideLayouts/slideLayout25.xml"/>
</Relationships>
</file>

<file path=ppt/slides/_rels/slide70.xml.rels><?xml version="1.0" encoding="UTF-8"?>
<Relationships xmlns="http://schemas.openxmlformats.org/package/2006/relationships"><Relationship Id="rId1" Type="http://schemas.openxmlformats.org/officeDocument/2006/relationships/image" Target="../media/image84.wmf"/><Relationship Id="rId2" Type="http://schemas.openxmlformats.org/officeDocument/2006/relationships/slideLayout" Target="../slideLayouts/slideLayout11.xml"/><Relationship Id="rId3" Type="http://schemas.openxmlformats.org/officeDocument/2006/relationships/notesSlide" Target="../notesSlides/notesSlide70.xml"/>
</Relationships>
</file>

<file path=ppt/slides/_rels/slide71.xml.rels><?xml version="1.0" encoding="UTF-8"?>
<Relationships xmlns="http://schemas.openxmlformats.org/package/2006/relationships"><Relationship Id="rId1" Type="http://schemas.openxmlformats.org/officeDocument/2006/relationships/image" Target="../media/image85.jpeg"/><Relationship Id="rId2" Type="http://schemas.openxmlformats.org/officeDocument/2006/relationships/slideLayout" Target="../slideLayouts/slideLayout11.xml"/><Relationship Id="rId3" Type="http://schemas.openxmlformats.org/officeDocument/2006/relationships/notesSlide" Target="../notesSlides/notesSlide71.xml"/>
</Relationships>
</file>

<file path=ppt/slides/_rels/slide72.xml.rels><?xml version="1.0" encoding="UTF-8"?>
<Relationships xmlns="http://schemas.openxmlformats.org/package/2006/relationships"><Relationship Id="rId1" Type="http://schemas.openxmlformats.org/officeDocument/2006/relationships/image" Target="../media/image86.png"/><Relationship Id="rId2" Type="http://schemas.openxmlformats.org/officeDocument/2006/relationships/slideLayout" Target="../slideLayouts/slideLayout11.xml"/>
</Relationships>
</file>

<file path=ppt/slides/_rels/slide73.xml.rels><?xml version="1.0" encoding="UTF-8"?>
<Relationships xmlns="http://schemas.openxmlformats.org/package/2006/relationships"><Relationship Id="rId1" Type="http://schemas.openxmlformats.org/officeDocument/2006/relationships/image" Target="../media/image87.wmf"/><Relationship Id="rId2" Type="http://schemas.openxmlformats.org/officeDocument/2006/relationships/image" Target="../media/image88.wmf"/><Relationship Id="rId3" Type="http://schemas.openxmlformats.org/officeDocument/2006/relationships/slideLayout" Target="../slideLayouts/slideLayout11.xml"/><Relationship Id="rId4" Type="http://schemas.openxmlformats.org/officeDocument/2006/relationships/notesSlide" Target="../notesSlides/notesSlide73.xml"/>
</Relationships>
</file>

<file path=ppt/slides/_rels/slide74.xml.rels><?xml version="1.0" encoding="UTF-8"?>
<Relationships xmlns="http://schemas.openxmlformats.org/package/2006/relationships"><Relationship Id="rId1" Type="http://schemas.openxmlformats.org/officeDocument/2006/relationships/image" Target="../media/image89.jpeg"/><Relationship Id="rId2" Type="http://schemas.openxmlformats.org/officeDocument/2006/relationships/image" Target="../media/image90.jpeg"/><Relationship Id="rId3" Type="http://schemas.openxmlformats.org/officeDocument/2006/relationships/slideLayout" Target="../slideLayouts/slideLayout11.xml"/><Relationship Id="rId4" Type="http://schemas.openxmlformats.org/officeDocument/2006/relationships/notesSlide" Target="../notesSlides/notesSlide74.xml"/>
</Relationships>
</file>

<file path=ppt/slides/_rels/slide75.xml.rels><?xml version="1.0" encoding="UTF-8"?>
<Relationships xmlns="http://schemas.openxmlformats.org/package/2006/relationships"><Relationship Id="rId1" Type="http://schemas.openxmlformats.org/officeDocument/2006/relationships/image" Target="../media/image91.wmf"/><Relationship Id="rId2" Type="http://schemas.openxmlformats.org/officeDocument/2006/relationships/slideLayout" Target="../slideLayouts/slideLayout11.xml"/>
</Relationships>
</file>

<file path=ppt/slides/_rels/slide76.xml.rels><?xml version="1.0" encoding="UTF-8"?>
<Relationships xmlns="http://schemas.openxmlformats.org/package/2006/relationships"><Relationship Id="rId1" Type="http://schemas.openxmlformats.org/officeDocument/2006/relationships/image" Target="../media/image92.wmf"/><Relationship Id="rId2" Type="http://schemas.openxmlformats.org/officeDocument/2006/relationships/slideLayout" Target="../slideLayouts/slideLayout11.xml"/>
</Relationships>
</file>

<file path=ppt/slides/_rels/slide77.xml.rels><?xml version="1.0" encoding="UTF-8"?>
<Relationships xmlns="http://schemas.openxmlformats.org/package/2006/relationships"><Relationship Id="rId1" Type="http://schemas.openxmlformats.org/officeDocument/2006/relationships/image" Target="../media/image93.jpeg"/><Relationship Id="rId2" Type="http://schemas.openxmlformats.org/officeDocument/2006/relationships/slideLayout" Target="../slideLayouts/slideLayout11.xml"/><Relationship Id="rId3" Type="http://schemas.openxmlformats.org/officeDocument/2006/relationships/notesSlide" Target="../notesSlides/notesSlide77.xml"/>
</Relationships>
</file>

<file path=ppt/slides/_rels/slide78.xml.rels><?xml version="1.0" encoding="UTF-8"?>
<Relationships xmlns="http://schemas.openxmlformats.org/package/2006/relationships"><Relationship Id="rId1" Type="http://schemas.openxmlformats.org/officeDocument/2006/relationships/image" Target="../media/image94.wmf"/><Relationship Id="rId2" Type="http://schemas.openxmlformats.org/officeDocument/2006/relationships/slideLayout" Target="../slideLayouts/slideLayout11.xml"/>
</Relationships>
</file>

<file path=ppt/slides/_rels/slide79.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slideLayout" Target="../slideLayouts/slideLayout11.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jpeg"/><Relationship Id="rId4" Type="http://schemas.openxmlformats.org/officeDocument/2006/relationships/slideLayout" Target="../slideLayouts/slideLayout25.xml"/>
</Relationships>
</file>

<file path=ppt/slides/_rels/slide80.xml.rels><?xml version="1.0" encoding="UTF-8"?>
<Relationships xmlns="http://schemas.openxmlformats.org/package/2006/relationships"><Relationship Id="rId1" Type="http://schemas.openxmlformats.org/officeDocument/2006/relationships/image" Target="../media/image96.png"/><Relationship Id="rId2" Type="http://schemas.openxmlformats.org/officeDocument/2006/relationships/image" Target="../media/image97.jpeg"/><Relationship Id="rId3" Type="http://schemas.openxmlformats.org/officeDocument/2006/relationships/slideLayout" Target="../slideLayouts/slideLayout11.xml"/>
</Relationships>
</file>

<file path=ppt/slides/_rels/slide81.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wmf"/><Relationship Id="rId3" Type="http://schemas.openxmlformats.org/officeDocument/2006/relationships/slideLayout" Target="../slideLayouts/slideLayout11.xml"/><Relationship Id="rId4" Type="http://schemas.openxmlformats.org/officeDocument/2006/relationships/notesSlide" Target="../notesSlides/notesSlide81.xml"/>
</Relationships>
</file>

<file path=ppt/slides/_rels/slide82.xml.rels><?xml version="1.0" encoding="UTF-8"?>
<Relationships xmlns="http://schemas.openxmlformats.org/package/2006/relationships"><Relationship Id="rId1" Type="http://schemas.openxmlformats.org/officeDocument/2006/relationships/image" Target="../media/image100.png"/><Relationship Id="rId2" Type="http://schemas.openxmlformats.org/officeDocument/2006/relationships/slideLayout" Target="../slideLayouts/slideLayout11.xml"/>
</Relationships>
</file>

<file path=ppt/slides/_rels/slide83.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83.xml"/>
</Relationships>
</file>

<file path=ppt/slides/_rels/slide84.xml.rels><?xml version="1.0" encoding="UTF-8"?>
<Relationships xmlns="http://schemas.openxmlformats.org/package/2006/relationships"><Relationship Id="rId1" Type="http://schemas.openxmlformats.org/officeDocument/2006/relationships/image" Target="../media/image102.png"/><Relationship Id="rId2" Type="http://schemas.openxmlformats.org/officeDocument/2006/relationships/slideLayout" Target="../slideLayouts/slideLayout11.xml"/><Relationship Id="rId3" Type="http://schemas.openxmlformats.org/officeDocument/2006/relationships/notesSlide" Target="../notesSlides/notesSlide84.xml"/>
</Relationships>
</file>

<file path=ppt/slides/_rels/slide85.xml.rels><?xml version="1.0" encoding="UTF-8"?>
<Relationships xmlns="http://schemas.openxmlformats.org/package/2006/relationships"><Relationship Id="rId1" Type="http://schemas.openxmlformats.org/officeDocument/2006/relationships/image" Target="../media/image103.wmf"/><Relationship Id="rId2" Type="http://schemas.openxmlformats.org/officeDocument/2006/relationships/slideLayout" Target="../slideLayouts/slideLayout11.xml"/><Relationship Id="rId3" Type="http://schemas.openxmlformats.org/officeDocument/2006/relationships/notesSlide" Target="../notesSlides/notesSlide85.xml"/>
</Relationships>
</file>

<file path=ppt/slides/_rels/slide86.xml.rels><?xml version="1.0" encoding="UTF-8"?>
<Relationships xmlns="http://schemas.openxmlformats.org/package/2006/relationships"><Relationship Id="rId1" Type="http://schemas.openxmlformats.org/officeDocument/2006/relationships/image" Target="../media/image104.wmf"/><Relationship Id="rId2" Type="http://schemas.openxmlformats.org/officeDocument/2006/relationships/image" Target="../media/image105.wmf"/><Relationship Id="rId3" Type="http://schemas.openxmlformats.org/officeDocument/2006/relationships/slideLayout" Target="../slideLayouts/slideLayout11.xml"/>
</Relationships>
</file>

<file path=ppt/slides/_rels/slide87.xml.rels><?xml version="1.0" encoding="UTF-8"?>
<Relationships xmlns="http://schemas.openxmlformats.org/package/2006/relationships"><Relationship Id="rId1" Type="http://schemas.openxmlformats.org/officeDocument/2006/relationships/image" Target="../media/image106.wmf"/><Relationship Id="rId2" Type="http://schemas.openxmlformats.org/officeDocument/2006/relationships/image" Target="../media/image107.wmf"/><Relationship Id="rId3" Type="http://schemas.openxmlformats.org/officeDocument/2006/relationships/slideLayout" Target="../slideLayouts/slideLayout11.xml"/>
</Relationships>
</file>

<file path=ppt/slides/_rels/slide88.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9.xml.rels><?xml version="1.0" encoding="UTF-8"?>
<Relationships xmlns="http://schemas.openxmlformats.org/package/2006/relationships"><Relationship Id="rId1" Type="http://schemas.openxmlformats.org/officeDocument/2006/relationships/image" Target="../media/image15.jpeg"/><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6" name="Imagen 18" descr=""/>
          <p:cNvPicPr/>
          <p:nvPr/>
        </p:nvPicPr>
        <p:blipFill>
          <a:blip r:embed="rId1"/>
          <a:srcRect l="67045" t="7146" r="1974" b="51539"/>
          <a:stretch/>
        </p:blipFill>
        <p:spPr>
          <a:xfrm>
            <a:off x="6445440" y="3213000"/>
            <a:ext cx="2256480" cy="1982520"/>
          </a:xfrm>
          <a:prstGeom prst="rect">
            <a:avLst/>
          </a:prstGeom>
          <a:ln w="0">
            <a:noFill/>
          </a:ln>
          <a:effectLst>
            <a:outerShdw algn="tl" blurRad="291960" dir="2700000" dist="138479" rotWithShape="0">
              <a:srgbClr val="333333">
                <a:alpha val="65000"/>
              </a:srgbClr>
            </a:outerShdw>
          </a:effectLst>
        </p:spPr>
      </p:pic>
      <p:sp>
        <p:nvSpPr>
          <p:cNvPr id="257" name="PlaceHolder 1"/>
          <p:cNvSpPr>
            <a:spLocks noGrp="1"/>
          </p:cNvSpPr>
          <p:nvPr>
            <p:ph type="title"/>
          </p:nvPr>
        </p:nvSpPr>
        <p:spPr>
          <a:xfrm>
            <a:off x="460440" y="1412640"/>
            <a:ext cx="8241480" cy="1141200"/>
          </a:xfrm>
          <a:prstGeom prst="rect">
            <a:avLst/>
          </a:prstGeom>
          <a:noFill/>
          <a:ln w="0">
            <a:noFill/>
          </a:ln>
        </p:spPr>
        <p:txBody>
          <a:bodyPr numCol="1" spcCol="0" lIns="0" rIns="0" tIns="0" bIns="0" anchor="ctr">
            <a:noAutofit/>
          </a:bodyPr>
          <a:p>
            <a:pPr algn="ctr">
              <a:lnSpc>
                <a:spcPct val="100000"/>
              </a:lnSpc>
              <a:buNone/>
            </a:pPr>
            <a:br>
              <a:rPr sz="4800"/>
            </a:br>
            <a:r>
              <a:rPr b="1" lang="es-ES" sz="4800" spc="-1" strike="noStrike">
                <a:solidFill>
                  <a:srgbClr val="002060"/>
                </a:solidFill>
                <a:latin typeface="Century"/>
              </a:rPr>
              <a:t>Evaluación de modelos</a:t>
            </a:r>
            <a:endParaRPr b="0" lang="es-MX" sz="4800" spc="-1" strike="noStrike">
              <a:latin typeface="Arial"/>
            </a:endParaRPr>
          </a:p>
        </p:txBody>
      </p:sp>
      <p:sp>
        <p:nvSpPr>
          <p:cNvPr id="258" name="AutoShape 4"/>
          <p:cNvSpPr/>
          <p:nvPr/>
        </p:nvSpPr>
        <p:spPr>
          <a:xfrm>
            <a:off x="155520" y="-144360"/>
            <a:ext cx="303120" cy="303120"/>
          </a:xfrm>
          <a:prstGeom prst="rect">
            <a:avLst/>
          </a:prstGeom>
          <a:noFill/>
          <a:ln w="0">
            <a:noFill/>
          </a:ln>
        </p:spPr>
        <p:style>
          <a:lnRef idx="0"/>
          <a:fillRef idx="0"/>
          <a:effectRef idx="0"/>
          <a:fontRef idx="minor"/>
        </p:style>
      </p:sp>
      <p:pic>
        <p:nvPicPr>
          <p:cNvPr id="259" name="Imagen 8" descr=""/>
          <p:cNvPicPr/>
          <p:nvPr/>
        </p:nvPicPr>
        <p:blipFill>
          <a:blip r:embed="rId2"/>
          <a:stretch/>
        </p:blipFill>
        <p:spPr>
          <a:xfrm>
            <a:off x="3060000" y="160200"/>
            <a:ext cx="2592360" cy="1221480"/>
          </a:xfrm>
          <a:prstGeom prst="rect">
            <a:avLst/>
          </a:prstGeom>
          <a:ln w="0">
            <a:noFill/>
          </a:ln>
        </p:spPr>
      </p:pic>
      <p:pic>
        <p:nvPicPr>
          <p:cNvPr id="260" name="Picture 8" descr="https://upload.wikimedia.org/wikipedia/commons/thumb/5/5b/Escudo-facultad-ciencias-unam-escalable.svg/896px-Escudo-facultad-ciencias-unam-escalable.svg.png"/>
          <p:cNvPicPr/>
          <p:nvPr/>
        </p:nvPicPr>
        <p:blipFill>
          <a:blip r:embed="rId3"/>
          <a:stretch/>
        </p:blipFill>
        <p:spPr>
          <a:xfrm>
            <a:off x="7766640" y="8640"/>
            <a:ext cx="1226880" cy="1402200"/>
          </a:xfrm>
          <a:prstGeom prst="rect">
            <a:avLst/>
          </a:prstGeom>
          <a:ln w="0">
            <a:noFill/>
          </a:ln>
        </p:spPr>
      </p:pic>
      <p:pic>
        <p:nvPicPr>
          <p:cNvPr id="261" name="Picture 14" descr="http://arquitectura.unam.mx/uploads/8/1/1/0/8110907/_2634437_orig.png?13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p:blipFill>
        <p:spPr>
          <a:xfrm>
            <a:off x="0" y="-29160"/>
            <a:ext cx="1577880" cy="1577880"/>
          </a:xfrm>
          <a:prstGeom prst="rect">
            <a:avLst/>
          </a:prstGeom>
          <a:ln w="0">
            <a:noFill/>
          </a:ln>
        </p:spPr>
      </p:pic>
      <p:sp>
        <p:nvSpPr>
          <p:cNvPr id="262" name="CuadroTexto 21"/>
          <p:cNvSpPr/>
          <p:nvPr/>
        </p:nvSpPr>
        <p:spPr>
          <a:xfrm>
            <a:off x="2683800" y="3144240"/>
            <a:ext cx="3794400" cy="1614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s-MX" sz="2000" spc="-1" strike="noStrike">
                <a:solidFill>
                  <a:srgbClr val="2c2900"/>
                </a:solidFill>
                <a:latin typeface="Century"/>
                <a:ea typeface="DejaVu Sans"/>
              </a:rPr>
              <a:t>Carlos Yañez Arenas</a:t>
            </a:r>
            <a:endParaRPr b="0" lang="es-MX" sz="2000" spc="-1" strike="noStrike">
              <a:latin typeface="Arial"/>
            </a:endParaRPr>
          </a:p>
          <a:p>
            <a:pPr algn="ctr">
              <a:lnSpc>
                <a:spcPct val="100000"/>
              </a:lnSpc>
              <a:buNone/>
            </a:pPr>
            <a:r>
              <a:rPr b="0" lang="es-MX" sz="2000" spc="-1" strike="noStrike">
                <a:solidFill>
                  <a:srgbClr val="2c2900"/>
                </a:solidFill>
                <a:latin typeface="Century"/>
                <a:ea typeface="DejaVu Sans"/>
              </a:rPr>
              <a:t>Rob Anderson</a:t>
            </a:r>
            <a:endParaRPr b="0" lang="es-MX" sz="2000" spc="-1" strike="noStrike">
              <a:latin typeface="Arial"/>
            </a:endParaRPr>
          </a:p>
          <a:p>
            <a:pPr algn="ctr">
              <a:lnSpc>
                <a:spcPct val="100000"/>
              </a:lnSpc>
              <a:buNone/>
            </a:pPr>
            <a:r>
              <a:rPr b="0" lang="es-MX" sz="2000" spc="-1" strike="noStrike">
                <a:solidFill>
                  <a:srgbClr val="2c2900"/>
                </a:solidFill>
                <a:latin typeface="Century"/>
                <a:ea typeface="DejaVu Sans"/>
              </a:rPr>
              <a:t>Jorge M. Lobo</a:t>
            </a:r>
            <a:endParaRPr b="0" lang="es-MX" sz="2000" spc="-1" strike="noStrike">
              <a:latin typeface="Arial"/>
            </a:endParaRPr>
          </a:p>
          <a:p>
            <a:pPr algn="ctr">
              <a:lnSpc>
                <a:spcPct val="100000"/>
              </a:lnSpc>
              <a:buNone/>
            </a:pPr>
            <a:r>
              <a:rPr b="0" lang="es-MX" sz="2000" spc="-1" strike="noStrike">
                <a:solidFill>
                  <a:srgbClr val="2c2900"/>
                </a:solidFill>
                <a:latin typeface="Century"/>
                <a:ea typeface="DejaVu Sans"/>
              </a:rPr>
              <a:t>Enrique Martínez Meyer</a:t>
            </a:r>
            <a:endParaRPr b="0" lang="es-MX" sz="2000" spc="-1" strike="noStrike">
              <a:latin typeface="Arial"/>
            </a:endParaRPr>
          </a:p>
          <a:p>
            <a:pPr algn="ctr">
              <a:lnSpc>
                <a:spcPct val="100000"/>
              </a:lnSpc>
              <a:buNone/>
            </a:pPr>
            <a:r>
              <a:rPr b="0" lang="es-MX" sz="2000" spc="-1" strike="noStrike">
                <a:solidFill>
                  <a:srgbClr val="2c2900"/>
                </a:solidFill>
                <a:latin typeface="Century"/>
                <a:ea typeface="DejaVu Sans"/>
              </a:rPr>
              <a:t>Town Peterson</a:t>
            </a:r>
            <a:endParaRPr b="0" lang="es-MX" sz="2000" spc="-1" strike="noStrike">
              <a:latin typeface="Arial"/>
            </a:endParaRPr>
          </a:p>
        </p:txBody>
      </p:sp>
      <p:pic>
        <p:nvPicPr>
          <p:cNvPr id="263" name="Imagen 12" descr=""/>
          <p:cNvPicPr/>
          <p:nvPr/>
        </p:nvPicPr>
        <p:blipFill>
          <a:blip r:embed="rId6"/>
          <a:srcRect l="67766" t="54986" r="2378" b="2278"/>
          <a:stretch/>
        </p:blipFill>
        <p:spPr>
          <a:xfrm>
            <a:off x="6965280" y="4869000"/>
            <a:ext cx="1874520" cy="1767960"/>
          </a:xfrm>
          <a:prstGeom prst="rect">
            <a:avLst/>
          </a:prstGeom>
          <a:ln w="0">
            <a:noFill/>
          </a:ln>
          <a:effectLst>
            <a:outerShdw algn="tl" blurRad="291960" dir="2700000" dist="138479" rotWithShape="0">
              <a:srgbClr val="333333">
                <a:alpha val="65000"/>
              </a:srgbClr>
            </a:outerShdw>
          </a:effectLst>
        </p:spPr>
      </p:pic>
      <p:pic>
        <p:nvPicPr>
          <p:cNvPr id="264" name="Imagen 13" descr=""/>
          <p:cNvPicPr/>
          <p:nvPr/>
        </p:nvPicPr>
        <p:blipFill>
          <a:blip r:embed="rId7"/>
          <a:srcRect l="14096" t="23757" r="56973" b="40547"/>
          <a:stretch/>
        </p:blipFill>
        <p:spPr>
          <a:xfrm>
            <a:off x="107640" y="3176280"/>
            <a:ext cx="2541600" cy="1762920"/>
          </a:xfrm>
          <a:prstGeom prst="rect">
            <a:avLst/>
          </a:prstGeom>
          <a:ln w="0">
            <a:noFill/>
          </a:ln>
          <a:effectLst>
            <a:outerShdw algn="tl" blurRad="291960" dir="2700000" dist="138479" rotWithShape="0">
              <a:srgbClr val="333333">
                <a:alpha val="65000"/>
              </a:srgbClr>
            </a:outerShdw>
          </a:effectLst>
        </p:spPr>
      </p:pic>
      <p:pic>
        <p:nvPicPr>
          <p:cNvPr id="265" name="Imagen 17" descr=""/>
          <p:cNvPicPr/>
          <p:nvPr/>
        </p:nvPicPr>
        <p:blipFill>
          <a:blip r:embed="rId8"/>
          <a:srcRect l="47214" t="21647" r="13821" b="38451"/>
          <a:stretch/>
        </p:blipFill>
        <p:spPr>
          <a:xfrm>
            <a:off x="107640" y="5013000"/>
            <a:ext cx="2822040" cy="1623960"/>
          </a:xfrm>
          <a:prstGeom prst="rect">
            <a:avLst/>
          </a:prstGeom>
          <a:ln w="0">
            <a:noFill/>
          </a:ln>
          <a:effectLst>
            <a:outerShdw algn="tl" blurRad="291960" dir="2700000" dist="138479"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0" name="CuadroTexto 5"/>
          <p:cNvSpPr/>
          <p:nvPr/>
        </p:nvSpPr>
        <p:spPr>
          <a:xfrm>
            <a:off x="1794960" y="54000"/>
            <a:ext cx="5515200" cy="57708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1" lang="es-MX" sz="3200" spc="-1" strike="noStrike">
                <a:solidFill>
                  <a:srgbClr val="2c2900"/>
                </a:solidFill>
                <a:latin typeface="Century Gothic"/>
                <a:ea typeface="DejaVu Sans"/>
              </a:rPr>
              <a:t>¿Qué modelo es mejor?</a:t>
            </a:r>
            <a:endParaRPr b="0" lang="es-MX" sz="3200" spc="-1" strike="noStrike">
              <a:latin typeface="Arial"/>
            </a:endParaRPr>
          </a:p>
        </p:txBody>
      </p:sp>
      <p:sp>
        <p:nvSpPr>
          <p:cNvPr id="401" name="CuadroTexto 7"/>
          <p:cNvSpPr/>
          <p:nvPr/>
        </p:nvSpPr>
        <p:spPr>
          <a:xfrm>
            <a:off x="209880" y="5517360"/>
            <a:ext cx="5577480" cy="94284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1" lang="es-MX" sz="2800" spc="-1" strike="noStrike">
                <a:solidFill>
                  <a:srgbClr val="ff0000"/>
                </a:solidFill>
                <a:latin typeface="Century Gothic"/>
                <a:ea typeface="DejaVu Sans"/>
              </a:rPr>
              <a:t>Se necesitan datos </a:t>
            </a:r>
            <a:endParaRPr b="0" lang="es-MX" sz="2800" spc="-1" strike="noStrike">
              <a:latin typeface="Arial"/>
            </a:endParaRPr>
          </a:p>
          <a:p>
            <a:pPr>
              <a:lnSpc>
                <a:spcPct val="100000"/>
              </a:lnSpc>
              <a:buNone/>
            </a:pPr>
            <a:r>
              <a:rPr b="1" lang="es-MX" sz="2800" spc="-1" strike="noStrike">
                <a:solidFill>
                  <a:srgbClr val="ff0000"/>
                </a:solidFill>
                <a:latin typeface="Century Gothic"/>
                <a:ea typeface="DejaVu Sans"/>
              </a:rPr>
              <a:t>Independientes para saber</a:t>
            </a:r>
            <a:endParaRPr b="0" lang="es-MX" sz="2800" spc="-1" strike="noStrike">
              <a:latin typeface="Arial"/>
            </a:endParaRPr>
          </a:p>
        </p:txBody>
      </p:sp>
      <p:pic>
        <p:nvPicPr>
          <p:cNvPr id="402" name="Imagen 8" descr=""/>
          <p:cNvPicPr/>
          <p:nvPr/>
        </p:nvPicPr>
        <p:blipFill>
          <a:blip r:embed="rId1"/>
          <a:stretch/>
        </p:blipFill>
        <p:spPr>
          <a:xfrm>
            <a:off x="35640" y="836640"/>
            <a:ext cx="2878560" cy="2158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03" name="Imagen 9" descr=""/>
          <p:cNvPicPr/>
          <p:nvPr/>
        </p:nvPicPr>
        <p:blipFill>
          <a:blip r:embed="rId2"/>
          <a:stretch/>
        </p:blipFill>
        <p:spPr>
          <a:xfrm>
            <a:off x="3043800" y="2853000"/>
            <a:ext cx="2914560" cy="2185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04" name="Imagen 10" descr=""/>
          <p:cNvPicPr/>
          <p:nvPr/>
        </p:nvPicPr>
        <p:blipFill>
          <a:blip r:embed="rId3"/>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405" name="CuadroTexto 11"/>
          <p:cNvSpPr/>
          <p:nvPr/>
        </p:nvSpPr>
        <p:spPr>
          <a:xfrm>
            <a:off x="421920" y="769680"/>
            <a:ext cx="174924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Bajo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406" name="CuadroTexto 12"/>
          <p:cNvSpPr/>
          <p:nvPr/>
        </p:nvSpPr>
        <p:spPr>
          <a:xfrm>
            <a:off x="3427920" y="2842560"/>
            <a:ext cx="19414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Medio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407" name="CuadroTexto 13"/>
          <p:cNvSpPr/>
          <p:nvPr/>
        </p:nvSpPr>
        <p:spPr>
          <a:xfrm>
            <a:off x="6414480" y="4509000"/>
            <a:ext cx="17128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Alto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Tree>
  </p:cSld>
  <mc:AlternateContent>
    <mc:Choice Requires="p14">
      <p:transition spd="slow" p14:dur="2000"/>
    </mc:Choice>
    <mc:Fallback>
      <p:transition spd="slow"/>
    </mc:Fallback>
  </mc:AlternateContent>
  <p:timing>
    <p:tnLst>
      <p:par>
        <p:cTn id="23" dur="indefinite" restart="never" nodeType="tmRoot">
          <p:childTnLst>
            <p:seq>
              <p:cTn id="24" dur="indefinite" nodeType="mainSeq">
                <p:childTnLst>
                  <p:par>
                    <p:cTn id="25" fill="hold">
                      <p:stCondLst>
                        <p:cond delay="indefinite"/>
                      </p:stCondLst>
                      <p:childTnLst>
                        <p:par>
                          <p:cTn id="26" fill="hold">
                            <p:stCondLst>
                              <p:cond delay="0"/>
                            </p:stCondLst>
                            <p:childTnLst>
                              <p:par>
                                <p:cTn id="27" nodeType="clickEffect" fill="hold" presetClass="entr" presetID="1">
                                  <p:stCondLst>
                                    <p:cond delay="0"/>
                                  </p:stCondLst>
                                  <p:childTnLst>
                                    <p:set>
                                      <p:cBhvr>
                                        <p:cTn id="28"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8" name="Straight Connector 2"/>
          <p:cNvSpPr/>
          <p:nvPr/>
        </p:nvSpPr>
        <p:spPr>
          <a:xfrm>
            <a:off x="1432080" y="256680"/>
            <a:ext cx="360" cy="597132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409" name="Straight Connector 4"/>
          <p:cNvSpPr/>
          <p:nvPr/>
        </p:nvSpPr>
        <p:spPr>
          <a:xfrm>
            <a:off x="1432080" y="6228000"/>
            <a:ext cx="6472080" cy="36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410" name="TextBox 5"/>
          <p:cNvSpPr/>
          <p:nvPr/>
        </p:nvSpPr>
        <p:spPr>
          <a:xfrm>
            <a:off x="2490480" y="6259680"/>
            <a:ext cx="41619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Independent variables</a:t>
            </a:r>
            <a:endParaRPr b="0" lang="es-MX" sz="2800" spc="-1" strike="noStrike">
              <a:latin typeface="Arial"/>
            </a:endParaRPr>
          </a:p>
        </p:txBody>
      </p:sp>
      <p:sp>
        <p:nvSpPr>
          <p:cNvPr id="411" name="TextBox 6"/>
          <p:cNvSpPr/>
          <p:nvPr/>
        </p:nvSpPr>
        <p:spPr>
          <a:xfrm rot="16200000">
            <a:off x="-714240" y="2962080"/>
            <a:ext cx="34153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Modeled response</a:t>
            </a:r>
            <a:endParaRPr b="0" lang="es-MX" sz="2800" spc="-1" strike="noStrike">
              <a:latin typeface="Arial"/>
            </a:endParaRPr>
          </a:p>
        </p:txBody>
      </p:sp>
      <p:sp>
        <p:nvSpPr>
          <p:cNvPr id="412" name="Oval 7"/>
          <p:cNvSpPr/>
          <p:nvPr/>
        </p:nvSpPr>
        <p:spPr>
          <a:xfrm>
            <a:off x="1864440" y="50605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3" name="Oval 8"/>
          <p:cNvSpPr/>
          <p:nvPr/>
        </p:nvSpPr>
        <p:spPr>
          <a:xfrm>
            <a:off x="2810160" y="54036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4" name="Oval 9"/>
          <p:cNvSpPr/>
          <p:nvPr/>
        </p:nvSpPr>
        <p:spPr>
          <a:xfrm>
            <a:off x="3142080" y="48139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5" name="Oval 10"/>
          <p:cNvSpPr/>
          <p:nvPr/>
        </p:nvSpPr>
        <p:spPr>
          <a:xfrm>
            <a:off x="3619080" y="50450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6" name="Oval 11"/>
          <p:cNvSpPr/>
          <p:nvPr/>
        </p:nvSpPr>
        <p:spPr>
          <a:xfrm>
            <a:off x="3992400" y="42044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7" name="Oval 12"/>
          <p:cNvSpPr/>
          <p:nvPr/>
        </p:nvSpPr>
        <p:spPr>
          <a:xfrm>
            <a:off x="4585680" y="34290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8" name="Oval 13"/>
          <p:cNvSpPr/>
          <p:nvPr/>
        </p:nvSpPr>
        <p:spPr>
          <a:xfrm>
            <a:off x="5004000" y="3276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19" name="Oval 14"/>
          <p:cNvSpPr/>
          <p:nvPr/>
        </p:nvSpPr>
        <p:spPr>
          <a:xfrm>
            <a:off x="5187960" y="28324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0" name="Oval 15"/>
          <p:cNvSpPr/>
          <p:nvPr/>
        </p:nvSpPr>
        <p:spPr>
          <a:xfrm>
            <a:off x="7733520" y="319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1" name="Oval 16"/>
          <p:cNvSpPr/>
          <p:nvPr/>
        </p:nvSpPr>
        <p:spPr>
          <a:xfrm>
            <a:off x="5492520" y="3123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2" name="Oval 17"/>
          <p:cNvSpPr/>
          <p:nvPr/>
        </p:nvSpPr>
        <p:spPr>
          <a:xfrm>
            <a:off x="6147000" y="1615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3" name="Oval 19"/>
          <p:cNvSpPr/>
          <p:nvPr/>
        </p:nvSpPr>
        <p:spPr>
          <a:xfrm>
            <a:off x="6868080" y="14626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4" name="Oval 20"/>
          <p:cNvSpPr/>
          <p:nvPr/>
        </p:nvSpPr>
        <p:spPr>
          <a:xfrm>
            <a:off x="5953680" y="27561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5" name="Oval 21"/>
          <p:cNvSpPr/>
          <p:nvPr/>
        </p:nvSpPr>
        <p:spPr>
          <a:xfrm>
            <a:off x="1444680" y="5327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6" name="Oval 22"/>
          <p:cNvSpPr/>
          <p:nvPr/>
        </p:nvSpPr>
        <p:spPr>
          <a:xfrm>
            <a:off x="7121160" y="441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7" name="Oval 23"/>
          <p:cNvSpPr/>
          <p:nvPr/>
        </p:nvSpPr>
        <p:spPr>
          <a:xfrm>
            <a:off x="6559560" y="1961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8" name="Oval 24"/>
          <p:cNvSpPr/>
          <p:nvPr/>
        </p:nvSpPr>
        <p:spPr>
          <a:xfrm>
            <a:off x="2374560" y="5250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29" name="Oval 25"/>
          <p:cNvSpPr/>
          <p:nvPr/>
        </p:nvSpPr>
        <p:spPr>
          <a:xfrm>
            <a:off x="3780000" y="4674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0" name="Oval 26"/>
          <p:cNvSpPr/>
          <p:nvPr/>
        </p:nvSpPr>
        <p:spPr>
          <a:xfrm>
            <a:off x="6039360" y="2114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1" name="Oval 27"/>
          <p:cNvSpPr/>
          <p:nvPr/>
        </p:nvSpPr>
        <p:spPr>
          <a:xfrm>
            <a:off x="4423320" y="39067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2" name="Oval 19"/>
          <p:cNvSpPr/>
          <p:nvPr/>
        </p:nvSpPr>
        <p:spPr>
          <a:xfrm>
            <a:off x="6972840" y="257400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3" name="Oval 19"/>
          <p:cNvSpPr/>
          <p:nvPr/>
        </p:nvSpPr>
        <p:spPr>
          <a:xfrm>
            <a:off x="7460280" y="216828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4" name="Oval 19"/>
          <p:cNvSpPr/>
          <p:nvPr/>
        </p:nvSpPr>
        <p:spPr>
          <a:xfrm>
            <a:off x="7980120" y="20127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5" name="Oval 19"/>
          <p:cNvSpPr/>
          <p:nvPr/>
        </p:nvSpPr>
        <p:spPr>
          <a:xfrm>
            <a:off x="6531480" y="277308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6" name="Oval 19"/>
          <p:cNvSpPr/>
          <p:nvPr/>
        </p:nvSpPr>
        <p:spPr>
          <a:xfrm>
            <a:off x="7460280" y="281592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7" name="Oval 19"/>
          <p:cNvSpPr/>
          <p:nvPr/>
        </p:nvSpPr>
        <p:spPr>
          <a:xfrm>
            <a:off x="6113880" y="309600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8" name="Oval 19"/>
          <p:cNvSpPr/>
          <p:nvPr/>
        </p:nvSpPr>
        <p:spPr>
          <a:xfrm>
            <a:off x="7881480" y="29469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39" name="Oval 19"/>
          <p:cNvSpPr/>
          <p:nvPr/>
        </p:nvSpPr>
        <p:spPr>
          <a:xfrm>
            <a:off x="5168520" y="35715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0" name="Oval 19"/>
          <p:cNvSpPr/>
          <p:nvPr/>
        </p:nvSpPr>
        <p:spPr>
          <a:xfrm>
            <a:off x="5850000" y="348408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1" name="Oval 19"/>
          <p:cNvSpPr/>
          <p:nvPr/>
        </p:nvSpPr>
        <p:spPr>
          <a:xfrm>
            <a:off x="2884680" y="443700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2" name="Oval 19"/>
          <p:cNvSpPr/>
          <p:nvPr/>
        </p:nvSpPr>
        <p:spPr>
          <a:xfrm>
            <a:off x="7958880" y="38361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3" name="Oval 19"/>
          <p:cNvSpPr/>
          <p:nvPr/>
        </p:nvSpPr>
        <p:spPr>
          <a:xfrm>
            <a:off x="6811200" y="233712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4" name="Oval 19"/>
          <p:cNvSpPr/>
          <p:nvPr/>
        </p:nvSpPr>
        <p:spPr>
          <a:xfrm>
            <a:off x="3427200" y="397764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5" name="Oval 19"/>
          <p:cNvSpPr/>
          <p:nvPr/>
        </p:nvSpPr>
        <p:spPr>
          <a:xfrm>
            <a:off x="3942360" y="38361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6" name="Oval 19"/>
          <p:cNvSpPr/>
          <p:nvPr/>
        </p:nvSpPr>
        <p:spPr>
          <a:xfrm>
            <a:off x="4803120" y="298512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7" name="Oval 19"/>
          <p:cNvSpPr/>
          <p:nvPr/>
        </p:nvSpPr>
        <p:spPr>
          <a:xfrm>
            <a:off x="7195680" y="358308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8" name="Oval 19"/>
          <p:cNvSpPr/>
          <p:nvPr/>
        </p:nvSpPr>
        <p:spPr>
          <a:xfrm>
            <a:off x="7683840" y="35067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449" name="Oval 19"/>
          <p:cNvSpPr/>
          <p:nvPr/>
        </p:nvSpPr>
        <p:spPr>
          <a:xfrm>
            <a:off x="6811200" y="3211560"/>
            <a:ext cx="146880" cy="150840"/>
          </a:xfrm>
          <a:prstGeom prst="ellipse">
            <a:avLst/>
          </a:prstGeom>
          <a:solidFill>
            <a:srgbClr val="ff00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timing>
    <p:tnLst>
      <p:par>
        <p:cTn id="29" dur="indefinite" restart="never" nodeType="tmRoot">
          <p:childTnLst>
            <p:seq>
              <p:cTn id="30" dur="indefinite" nodeType="mainSeq">
                <p:childTnLst>
                  <p:par>
                    <p:cTn id="31" fill="hold">
                      <p:stCondLst>
                        <p:cond delay="indefinite"/>
                      </p:stCondLst>
                      <p:childTnLst>
                        <p:par>
                          <p:cTn id="32" fill="hold">
                            <p:stCondLst>
                              <p:cond delay="0"/>
                            </p:stCondLst>
                            <p:childTnLst>
                              <p:par>
                                <p:cTn id="33" nodeType="clickEffect" fill="hold" presetClass="entr" presetID="1">
                                  <p:stCondLst>
                                    <p:cond delay="0"/>
                                  </p:stCondLst>
                                  <p:childTnLst>
                                    <p:set>
                                      <p:cBhvr>
                                        <p:cTn id="34" dur="1" fill="hold">
                                          <p:stCondLst>
                                            <p:cond delay="0"/>
                                          </p:stCondLst>
                                        </p:cTn>
                                        <p:tgtEl>
                                          <p:spTgt spid="443"/>
                                        </p:tgtEl>
                                        <p:attrNameLst>
                                          <p:attrName>style.visibility</p:attrName>
                                        </p:attrNameLst>
                                      </p:cBhvr>
                                      <p:to>
                                        <p:strVal val="visible"/>
                                      </p:to>
                                    </p:set>
                                  </p:childTnLst>
                                </p:cTn>
                              </p:par>
                              <p:par>
                                <p:cTn id="35" nodeType="withEffect" fill="hold" presetClass="entr" presetID="1">
                                  <p:stCondLst>
                                    <p:cond delay="0"/>
                                  </p:stCondLst>
                                  <p:childTnLst>
                                    <p:set>
                                      <p:cBhvr>
                                        <p:cTn id="36" dur="1" fill="hold">
                                          <p:stCondLst>
                                            <p:cond delay="0"/>
                                          </p:stCondLst>
                                        </p:cTn>
                                        <p:tgtEl>
                                          <p:spTgt spid="441"/>
                                        </p:tgtEl>
                                        <p:attrNameLst>
                                          <p:attrName>style.visibility</p:attrName>
                                        </p:attrNameLst>
                                      </p:cBhvr>
                                      <p:to>
                                        <p:strVal val="visible"/>
                                      </p:to>
                                    </p:set>
                                  </p:childTnLst>
                                </p:cTn>
                              </p:par>
                              <p:par>
                                <p:cTn id="37" nodeType="withEffect" fill="hold" presetClass="entr" presetID="1">
                                  <p:stCondLst>
                                    <p:cond delay="0"/>
                                  </p:stCondLst>
                                  <p:childTnLst>
                                    <p:set>
                                      <p:cBhvr>
                                        <p:cTn id="38" dur="1" fill="hold">
                                          <p:stCondLst>
                                            <p:cond delay="0"/>
                                          </p:stCondLst>
                                        </p:cTn>
                                        <p:tgtEl>
                                          <p:spTgt spid="444"/>
                                        </p:tgtEl>
                                        <p:attrNameLst>
                                          <p:attrName>style.visibility</p:attrName>
                                        </p:attrNameLst>
                                      </p:cBhvr>
                                      <p:to>
                                        <p:strVal val="visible"/>
                                      </p:to>
                                    </p:set>
                                  </p:childTnLst>
                                </p:cTn>
                              </p:par>
                              <p:par>
                                <p:cTn id="39" nodeType="withEffect" fill="hold" presetClass="entr" presetID="1">
                                  <p:stCondLst>
                                    <p:cond delay="0"/>
                                  </p:stCondLst>
                                  <p:childTnLst>
                                    <p:set>
                                      <p:cBhvr>
                                        <p:cTn id="40" dur="1" fill="hold">
                                          <p:stCondLst>
                                            <p:cond delay="0"/>
                                          </p:stCondLst>
                                        </p:cTn>
                                        <p:tgtEl>
                                          <p:spTgt spid="445"/>
                                        </p:tgtEl>
                                        <p:attrNameLst>
                                          <p:attrName>style.visibility</p:attrName>
                                        </p:attrNameLst>
                                      </p:cBhvr>
                                      <p:to>
                                        <p:strVal val="visible"/>
                                      </p:to>
                                    </p:set>
                                  </p:childTnLst>
                                </p:cTn>
                              </p:par>
                              <p:par>
                                <p:cTn id="41" nodeType="withEffect" fill="hold" presetClass="entr" presetID="1">
                                  <p:stCondLst>
                                    <p:cond delay="0"/>
                                  </p:stCondLst>
                                  <p:childTnLst>
                                    <p:set>
                                      <p:cBhvr>
                                        <p:cTn id="42" dur="1" fill="hold">
                                          <p:stCondLst>
                                            <p:cond delay="0"/>
                                          </p:stCondLst>
                                        </p:cTn>
                                        <p:tgtEl>
                                          <p:spTgt spid="446"/>
                                        </p:tgtEl>
                                        <p:attrNameLst>
                                          <p:attrName>style.visibility</p:attrName>
                                        </p:attrNameLst>
                                      </p:cBhvr>
                                      <p:to>
                                        <p:strVal val="visible"/>
                                      </p:to>
                                    </p:set>
                                  </p:childTnLst>
                                </p:cTn>
                              </p:par>
                              <p:par>
                                <p:cTn id="43" nodeType="withEffect" fill="hold" presetClass="entr" presetID="1">
                                  <p:stCondLst>
                                    <p:cond delay="0"/>
                                  </p:stCondLst>
                                  <p:childTnLst>
                                    <p:set>
                                      <p:cBhvr>
                                        <p:cTn id="44" dur="1" fill="hold">
                                          <p:stCondLst>
                                            <p:cond delay="0"/>
                                          </p:stCondLst>
                                        </p:cTn>
                                        <p:tgtEl>
                                          <p:spTgt spid="439"/>
                                        </p:tgtEl>
                                        <p:attrNameLst>
                                          <p:attrName>style.visibility</p:attrName>
                                        </p:attrNameLst>
                                      </p:cBhvr>
                                      <p:to>
                                        <p:strVal val="visible"/>
                                      </p:to>
                                    </p:set>
                                  </p:childTnLst>
                                </p:cTn>
                              </p:par>
                              <p:par>
                                <p:cTn id="45" nodeType="withEffect" fill="hold" presetClass="entr" presetID="1">
                                  <p:stCondLst>
                                    <p:cond delay="0"/>
                                  </p:stCondLst>
                                  <p:childTnLst>
                                    <p:set>
                                      <p:cBhvr>
                                        <p:cTn id="46" dur="1" fill="hold">
                                          <p:stCondLst>
                                            <p:cond delay="0"/>
                                          </p:stCondLst>
                                        </p:cTn>
                                        <p:tgtEl>
                                          <p:spTgt spid="440"/>
                                        </p:tgtEl>
                                        <p:attrNameLst>
                                          <p:attrName>style.visibility</p:attrName>
                                        </p:attrNameLst>
                                      </p:cBhvr>
                                      <p:to>
                                        <p:strVal val="visible"/>
                                      </p:to>
                                    </p:set>
                                  </p:childTnLst>
                                </p:cTn>
                              </p:par>
                              <p:par>
                                <p:cTn id="47" nodeType="withEffect" fill="hold" presetClass="entr" presetID="1">
                                  <p:stCondLst>
                                    <p:cond delay="0"/>
                                  </p:stCondLst>
                                  <p:childTnLst>
                                    <p:set>
                                      <p:cBhvr>
                                        <p:cTn id="48" dur="1" fill="hold">
                                          <p:stCondLst>
                                            <p:cond delay="0"/>
                                          </p:stCondLst>
                                        </p:cTn>
                                        <p:tgtEl>
                                          <p:spTgt spid="437"/>
                                        </p:tgtEl>
                                        <p:attrNameLst>
                                          <p:attrName>style.visibility</p:attrName>
                                        </p:attrNameLst>
                                      </p:cBhvr>
                                      <p:to>
                                        <p:strVal val="visible"/>
                                      </p:to>
                                    </p:set>
                                  </p:childTnLst>
                                </p:cTn>
                              </p:par>
                              <p:par>
                                <p:cTn id="49" nodeType="withEffect" fill="hold" presetClass="entr" presetID="1">
                                  <p:stCondLst>
                                    <p:cond delay="0"/>
                                  </p:stCondLst>
                                  <p:childTnLst>
                                    <p:set>
                                      <p:cBhvr>
                                        <p:cTn id="50" dur="1" fill="hold">
                                          <p:stCondLst>
                                            <p:cond delay="0"/>
                                          </p:stCondLst>
                                        </p:cTn>
                                        <p:tgtEl>
                                          <p:spTgt spid="435"/>
                                        </p:tgtEl>
                                        <p:attrNameLst>
                                          <p:attrName>style.visibility</p:attrName>
                                        </p:attrNameLst>
                                      </p:cBhvr>
                                      <p:to>
                                        <p:strVal val="visible"/>
                                      </p:to>
                                    </p:set>
                                  </p:childTnLst>
                                </p:cTn>
                              </p:par>
                              <p:par>
                                <p:cTn id="51" nodeType="withEffect" fill="hold" presetClass="entr" presetID="1">
                                  <p:stCondLst>
                                    <p:cond delay="0"/>
                                  </p:stCondLst>
                                  <p:childTnLst>
                                    <p:set>
                                      <p:cBhvr>
                                        <p:cTn id="52" dur="1" fill="hold">
                                          <p:stCondLst>
                                            <p:cond delay="0"/>
                                          </p:stCondLst>
                                        </p:cTn>
                                        <p:tgtEl>
                                          <p:spTgt spid="449"/>
                                        </p:tgtEl>
                                        <p:attrNameLst>
                                          <p:attrName>style.visibility</p:attrName>
                                        </p:attrNameLst>
                                      </p:cBhvr>
                                      <p:to>
                                        <p:strVal val="visible"/>
                                      </p:to>
                                    </p:set>
                                  </p:childTnLst>
                                </p:cTn>
                              </p:par>
                              <p:par>
                                <p:cTn id="53" nodeType="withEffect" fill="hold" presetClass="entr" presetID="1">
                                  <p:stCondLst>
                                    <p:cond delay="0"/>
                                  </p:stCondLst>
                                  <p:childTnLst>
                                    <p:set>
                                      <p:cBhvr>
                                        <p:cTn id="54" dur="1" fill="hold">
                                          <p:stCondLst>
                                            <p:cond delay="0"/>
                                          </p:stCondLst>
                                        </p:cTn>
                                        <p:tgtEl>
                                          <p:spTgt spid="432"/>
                                        </p:tgtEl>
                                        <p:attrNameLst>
                                          <p:attrName>style.visibility</p:attrName>
                                        </p:attrNameLst>
                                      </p:cBhvr>
                                      <p:to>
                                        <p:strVal val="visible"/>
                                      </p:to>
                                    </p:set>
                                  </p:childTnLst>
                                </p:cTn>
                              </p:par>
                              <p:par>
                                <p:cTn id="55" nodeType="withEffect" fill="hold" presetClass="entr" presetID="1">
                                  <p:stCondLst>
                                    <p:cond delay="0"/>
                                  </p:stCondLst>
                                  <p:childTnLst>
                                    <p:set>
                                      <p:cBhvr>
                                        <p:cTn id="56" dur="1" fill="hold">
                                          <p:stCondLst>
                                            <p:cond delay="0"/>
                                          </p:stCondLst>
                                        </p:cTn>
                                        <p:tgtEl>
                                          <p:spTgt spid="433"/>
                                        </p:tgtEl>
                                        <p:attrNameLst>
                                          <p:attrName>style.visibility</p:attrName>
                                        </p:attrNameLst>
                                      </p:cBhvr>
                                      <p:to>
                                        <p:strVal val="visible"/>
                                      </p:to>
                                    </p:set>
                                  </p:childTnLst>
                                </p:cTn>
                              </p:par>
                              <p:par>
                                <p:cTn id="57" nodeType="withEffect" fill="hold" presetClass="entr" presetID="1">
                                  <p:stCondLst>
                                    <p:cond delay="0"/>
                                  </p:stCondLst>
                                  <p:childTnLst>
                                    <p:set>
                                      <p:cBhvr>
                                        <p:cTn id="58" dur="1" fill="hold">
                                          <p:stCondLst>
                                            <p:cond delay="0"/>
                                          </p:stCondLst>
                                        </p:cTn>
                                        <p:tgtEl>
                                          <p:spTgt spid="434"/>
                                        </p:tgtEl>
                                        <p:attrNameLst>
                                          <p:attrName>style.visibility</p:attrName>
                                        </p:attrNameLst>
                                      </p:cBhvr>
                                      <p:to>
                                        <p:strVal val="visible"/>
                                      </p:to>
                                    </p:set>
                                  </p:childTnLst>
                                </p:cTn>
                              </p:par>
                              <p:par>
                                <p:cTn id="59" nodeType="withEffect" fill="hold" presetClass="entr" presetID="1">
                                  <p:stCondLst>
                                    <p:cond delay="0"/>
                                  </p:stCondLst>
                                  <p:childTnLst>
                                    <p:set>
                                      <p:cBhvr>
                                        <p:cTn id="60" dur="1" fill="hold">
                                          <p:stCondLst>
                                            <p:cond delay="0"/>
                                          </p:stCondLst>
                                        </p:cTn>
                                        <p:tgtEl>
                                          <p:spTgt spid="436"/>
                                        </p:tgtEl>
                                        <p:attrNameLst>
                                          <p:attrName>style.visibility</p:attrName>
                                        </p:attrNameLst>
                                      </p:cBhvr>
                                      <p:to>
                                        <p:strVal val="visible"/>
                                      </p:to>
                                    </p:set>
                                  </p:childTnLst>
                                </p:cTn>
                              </p:par>
                              <p:par>
                                <p:cTn id="61" nodeType="withEffect" fill="hold" presetClass="entr" presetID="1">
                                  <p:stCondLst>
                                    <p:cond delay="0"/>
                                  </p:stCondLst>
                                  <p:childTnLst>
                                    <p:set>
                                      <p:cBhvr>
                                        <p:cTn id="62" dur="1" fill="hold">
                                          <p:stCondLst>
                                            <p:cond delay="0"/>
                                          </p:stCondLst>
                                        </p:cTn>
                                        <p:tgtEl>
                                          <p:spTgt spid="438"/>
                                        </p:tgtEl>
                                        <p:attrNameLst>
                                          <p:attrName>style.visibility</p:attrName>
                                        </p:attrNameLst>
                                      </p:cBhvr>
                                      <p:to>
                                        <p:strVal val="visible"/>
                                      </p:to>
                                    </p:set>
                                  </p:childTnLst>
                                </p:cTn>
                              </p:par>
                              <p:par>
                                <p:cTn id="63" nodeType="withEffect" fill="hold" presetClass="entr" presetID="1">
                                  <p:stCondLst>
                                    <p:cond delay="0"/>
                                  </p:stCondLst>
                                  <p:childTnLst>
                                    <p:set>
                                      <p:cBhvr>
                                        <p:cTn id="64" dur="1" fill="hold">
                                          <p:stCondLst>
                                            <p:cond delay="0"/>
                                          </p:stCondLst>
                                        </p:cTn>
                                        <p:tgtEl>
                                          <p:spTgt spid="447"/>
                                        </p:tgtEl>
                                        <p:attrNameLst>
                                          <p:attrName>style.visibility</p:attrName>
                                        </p:attrNameLst>
                                      </p:cBhvr>
                                      <p:to>
                                        <p:strVal val="visible"/>
                                      </p:to>
                                    </p:set>
                                  </p:childTnLst>
                                </p:cTn>
                              </p:par>
                              <p:par>
                                <p:cTn id="65" nodeType="withEffect" fill="hold" presetClass="entr" presetID="1">
                                  <p:stCondLst>
                                    <p:cond delay="0"/>
                                  </p:stCondLst>
                                  <p:childTnLst>
                                    <p:set>
                                      <p:cBhvr>
                                        <p:cTn id="66" dur="1" fill="hold">
                                          <p:stCondLst>
                                            <p:cond delay="0"/>
                                          </p:stCondLst>
                                        </p:cTn>
                                        <p:tgtEl>
                                          <p:spTgt spid="448"/>
                                        </p:tgtEl>
                                        <p:attrNameLst>
                                          <p:attrName>style.visibility</p:attrName>
                                        </p:attrNameLst>
                                      </p:cBhvr>
                                      <p:to>
                                        <p:strVal val="visible"/>
                                      </p:to>
                                    </p:set>
                                  </p:childTnLst>
                                </p:cTn>
                              </p:par>
                              <p:par>
                                <p:cTn id="67" nodeType="withEffect" fill="hold" presetClass="entr" presetID="1">
                                  <p:stCondLst>
                                    <p:cond delay="0"/>
                                  </p:stCondLst>
                                  <p:childTnLst>
                                    <p:set>
                                      <p:cBhvr>
                                        <p:cTn id="68" dur="1" fill="hold">
                                          <p:stCondLst>
                                            <p:cond delay="0"/>
                                          </p:stCondLst>
                                        </p:cTn>
                                        <p:tgtEl>
                                          <p:spTgt spid="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0" name="Imagen 3" descr=""/>
          <p:cNvPicPr/>
          <p:nvPr/>
        </p:nvPicPr>
        <p:blipFill>
          <a:blip r:embed="rId1"/>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51" name="Imagen 2" descr=""/>
          <p:cNvPicPr/>
          <p:nvPr/>
        </p:nvPicPr>
        <p:blipFill>
          <a:blip r:embed="rId2"/>
          <a:stretch/>
        </p:blipFill>
        <p:spPr>
          <a:xfrm>
            <a:off x="3048480" y="2853000"/>
            <a:ext cx="2910240" cy="218232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52" name="Imagen 1" descr=""/>
          <p:cNvPicPr/>
          <p:nvPr/>
        </p:nvPicPr>
        <p:blipFill>
          <a:blip r:embed="rId3"/>
          <a:stretch/>
        </p:blipFill>
        <p:spPr>
          <a:xfrm>
            <a:off x="0" y="765360"/>
            <a:ext cx="3015720" cy="2261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453" name="CuadroTexto 5"/>
          <p:cNvSpPr/>
          <p:nvPr/>
        </p:nvSpPr>
        <p:spPr>
          <a:xfrm>
            <a:off x="1794960" y="54000"/>
            <a:ext cx="5515200" cy="57708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1" lang="es-MX" sz="3200" spc="-1" strike="noStrike">
                <a:solidFill>
                  <a:srgbClr val="2c2900"/>
                </a:solidFill>
                <a:latin typeface="Century Gothic"/>
                <a:ea typeface="DejaVu Sans"/>
              </a:rPr>
              <a:t>¿Qué modelo es mejor?</a:t>
            </a:r>
            <a:endParaRPr b="0" lang="es-MX" sz="32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4" name="Imagen 3" descr=""/>
          <p:cNvPicPr/>
          <p:nvPr/>
        </p:nvPicPr>
        <p:blipFill>
          <a:blip r:embed="rId1"/>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55" name="Imagen 2" descr=""/>
          <p:cNvPicPr/>
          <p:nvPr/>
        </p:nvPicPr>
        <p:blipFill>
          <a:blip r:embed="rId2"/>
          <a:stretch/>
        </p:blipFill>
        <p:spPr>
          <a:xfrm>
            <a:off x="3048480" y="2853000"/>
            <a:ext cx="2910240" cy="218232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456" name="Imagen 1" descr=""/>
          <p:cNvPicPr/>
          <p:nvPr/>
        </p:nvPicPr>
        <p:blipFill>
          <a:blip r:embed="rId3"/>
          <a:stretch/>
        </p:blipFill>
        <p:spPr>
          <a:xfrm>
            <a:off x="0" y="765360"/>
            <a:ext cx="3015720" cy="2261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457" name="CuadroTexto 5"/>
          <p:cNvSpPr/>
          <p:nvPr/>
        </p:nvSpPr>
        <p:spPr>
          <a:xfrm>
            <a:off x="0" y="0"/>
            <a:ext cx="9034560" cy="455400"/>
          </a:xfrm>
          <a:prstGeom prst="rect">
            <a:avLst/>
          </a:prstGeom>
          <a:solidFill>
            <a:srgbClr val="ffffff"/>
          </a:solidFill>
          <a:ln w="0">
            <a:noFill/>
          </a:ln>
        </p:spPr>
        <p:style>
          <a:lnRef idx="0"/>
          <a:fillRef idx="0"/>
          <a:effectRef idx="0"/>
          <a:fontRef idx="minor"/>
        </p:style>
        <p:txBody>
          <a:bodyPr lIns="90000" rIns="90000" tIns="45000" bIns="45000" anchor="t">
            <a:spAutoFit/>
          </a:bodyPr>
          <a:p>
            <a:pPr algn="ctr">
              <a:lnSpc>
                <a:spcPct val="100000"/>
              </a:lnSpc>
              <a:buNone/>
            </a:pPr>
            <a:r>
              <a:rPr b="1" lang="es-MX" sz="2400" spc="-1" strike="noStrike">
                <a:solidFill>
                  <a:srgbClr val="2c2900"/>
                </a:solidFill>
                <a:latin typeface="Century Gothic"/>
                <a:ea typeface="DejaVu Sans"/>
              </a:rPr>
              <a:t>Balance complejidad, sobreajuste y generalización</a:t>
            </a:r>
            <a:endParaRPr b="0" lang="es-MX"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Rectángulo 2"/>
          <p:cNvSpPr/>
          <p:nvPr/>
        </p:nvSpPr>
        <p:spPr>
          <a:xfrm>
            <a:off x="539640" y="179280"/>
            <a:ext cx="8135280" cy="6054120"/>
          </a:xfrm>
          <a:prstGeom prst="rect">
            <a:avLst/>
          </a:prstGeom>
          <a:gradFill rotWithShape="0">
            <a:gsLst>
              <a:gs pos="0">
                <a:srgbClr val="fffbd1"/>
              </a:gs>
              <a:gs pos="100000">
                <a:srgbClr val="ffc000"/>
              </a:gs>
            </a:gsLst>
            <a:lin ang="0"/>
          </a:gradFill>
          <a:ln>
            <a:solidFill>
              <a:srgbClr val="bcb999"/>
            </a:solidFill>
            <a:round/>
          </a:ln>
        </p:spPr>
        <p:style>
          <a:lnRef idx="2">
            <a:schemeClr val="accent1">
              <a:shade val="50000"/>
            </a:schemeClr>
          </a:lnRef>
          <a:fillRef idx="1">
            <a:schemeClr val="accent1"/>
          </a:fillRef>
          <a:effectRef idx="0">
            <a:schemeClr val="accent1"/>
          </a:effectRef>
          <a:fontRef idx="minor"/>
        </p:style>
      </p:sp>
      <p:pic>
        <p:nvPicPr>
          <p:cNvPr id="459" name="Picture 4" descr="Icono De La Carretera De Los Vehículos Negros Símbolo De Carretera Señal De  Carretera Pasos10 Stock de ilustración - Ilustración de emblema, icono:  165481582"/>
          <p:cNvPicPr/>
          <p:nvPr/>
        </p:nvPicPr>
        <p:blipFill>
          <a:blip r:embed="rId1"/>
          <a:srcRect l="0" t="15362" r="0" b="0"/>
          <a:stretch/>
        </p:blipFill>
        <p:spPr>
          <a:xfrm>
            <a:off x="834840" y="7200"/>
            <a:ext cx="1351080" cy="1999800"/>
          </a:xfrm>
          <a:prstGeom prst="rect">
            <a:avLst/>
          </a:prstGeom>
          <a:ln w="0">
            <a:noFill/>
          </a:ln>
        </p:spPr>
      </p:pic>
      <p:pic>
        <p:nvPicPr>
          <p:cNvPr id="460" name="Picture 2" descr="Ciudad Edificios Símbolo Icono Ilustración Vectorial Diseño Gráfico  Ilustraciones Svg, Vectoriales, Clip Art Vectorizado Libre De Derechos.  Image 71716234."/>
          <p:cNvPicPr/>
          <p:nvPr/>
        </p:nvPicPr>
        <p:blipFill>
          <a:blip r:embed="rId2"/>
          <a:stretch/>
        </p:blipFill>
        <p:spPr>
          <a:xfrm>
            <a:off x="457920" y="1116000"/>
            <a:ext cx="1604880" cy="1604880"/>
          </a:xfrm>
          <a:prstGeom prst="rect">
            <a:avLst/>
          </a:prstGeom>
          <a:ln w="0">
            <a:noFill/>
          </a:ln>
        </p:spPr>
      </p:pic>
      <p:sp>
        <p:nvSpPr>
          <p:cNvPr id="461" name="Elipse 3"/>
          <p:cNvSpPr/>
          <p:nvPr/>
        </p:nvSpPr>
        <p:spPr>
          <a:xfrm>
            <a:off x="1406160" y="24616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2" name="Elipse 7"/>
          <p:cNvSpPr/>
          <p:nvPr/>
        </p:nvSpPr>
        <p:spPr>
          <a:xfrm>
            <a:off x="819000" y="12081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3" name="Elipse 8"/>
          <p:cNvSpPr/>
          <p:nvPr/>
        </p:nvSpPr>
        <p:spPr>
          <a:xfrm>
            <a:off x="1376640" y="11818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4" name="Elipse 9"/>
          <p:cNvSpPr/>
          <p:nvPr/>
        </p:nvSpPr>
        <p:spPr>
          <a:xfrm>
            <a:off x="1134720" y="24865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5" name="Elipse 10"/>
          <p:cNvSpPr/>
          <p:nvPr/>
        </p:nvSpPr>
        <p:spPr>
          <a:xfrm>
            <a:off x="946440" y="28058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6" name="Elipse 11"/>
          <p:cNvSpPr/>
          <p:nvPr/>
        </p:nvSpPr>
        <p:spPr>
          <a:xfrm>
            <a:off x="1263600" y="25534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7" name="Elipse 12"/>
          <p:cNvSpPr/>
          <p:nvPr/>
        </p:nvSpPr>
        <p:spPr>
          <a:xfrm>
            <a:off x="1695600" y="14954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8" name="Elipse 13"/>
          <p:cNvSpPr/>
          <p:nvPr/>
        </p:nvSpPr>
        <p:spPr>
          <a:xfrm>
            <a:off x="1822680" y="18230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69" name="Elipse 14"/>
          <p:cNvSpPr/>
          <p:nvPr/>
        </p:nvSpPr>
        <p:spPr>
          <a:xfrm>
            <a:off x="1692360" y="24620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0" name="Elipse 15"/>
          <p:cNvSpPr/>
          <p:nvPr/>
        </p:nvSpPr>
        <p:spPr>
          <a:xfrm>
            <a:off x="5154480" y="23212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1" name="Elipse 16"/>
          <p:cNvSpPr/>
          <p:nvPr/>
        </p:nvSpPr>
        <p:spPr>
          <a:xfrm>
            <a:off x="1412640" y="6274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2" name="Elipse 17"/>
          <p:cNvSpPr/>
          <p:nvPr/>
        </p:nvSpPr>
        <p:spPr>
          <a:xfrm>
            <a:off x="834840" y="25423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3" name="Elipse 18"/>
          <p:cNvSpPr/>
          <p:nvPr/>
        </p:nvSpPr>
        <p:spPr>
          <a:xfrm>
            <a:off x="792720" y="13518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4" name="Elipse 19"/>
          <p:cNvSpPr/>
          <p:nvPr/>
        </p:nvSpPr>
        <p:spPr>
          <a:xfrm>
            <a:off x="1033920" y="14011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5" name="Conector recto 32"/>
          <p:cNvSpPr/>
          <p:nvPr/>
        </p:nvSpPr>
        <p:spPr>
          <a:xfrm>
            <a:off x="3419640" y="196560"/>
            <a:ext cx="360" cy="6038280"/>
          </a:xfrm>
          <a:prstGeom prst="line">
            <a:avLst/>
          </a:prstGeom>
          <a:ln w="63500">
            <a:solidFill>
              <a:srgbClr val="000000"/>
            </a:solidFill>
            <a:round/>
          </a:ln>
        </p:spPr>
        <p:style>
          <a:lnRef idx="1">
            <a:schemeClr val="accent1"/>
          </a:lnRef>
          <a:fillRef idx="0">
            <a:schemeClr val="accent1"/>
          </a:fillRef>
          <a:effectRef idx="0">
            <a:schemeClr val="accent1"/>
          </a:effectRef>
          <a:fontRef idx="minor"/>
        </p:style>
      </p:sp>
      <p:sp>
        <p:nvSpPr>
          <p:cNvPr id="476" name="Elipse 33"/>
          <p:cNvSpPr/>
          <p:nvPr/>
        </p:nvSpPr>
        <p:spPr>
          <a:xfrm>
            <a:off x="1608120" y="10144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7" name="Elipse 34"/>
          <p:cNvSpPr/>
          <p:nvPr/>
        </p:nvSpPr>
        <p:spPr>
          <a:xfrm>
            <a:off x="1821600" y="6418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8" name="Elipse 36"/>
          <p:cNvSpPr/>
          <p:nvPr/>
        </p:nvSpPr>
        <p:spPr>
          <a:xfrm>
            <a:off x="867600" y="22302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79" name="Elipse 37"/>
          <p:cNvSpPr/>
          <p:nvPr/>
        </p:nvSpPr>
        <p:spPr>
          <a:xfrm>
            <a:off x="1750320" y="19213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0" name="Elipse 38"/>
          <p:cNvSpPr/>
          <p:nvPr/>
        </p:nvSpPr>
        <p:spPr>
          <a:xfrm>
            <a:off x="2988000" y="30416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1" name="Elipse 39"/>
          <p:cNvSpPr/>
          <p:nvPr/>
        </p:nvSpPr>
        <p:spPr>
          <a:xfrm>
            <a:off x="5676480" y="39603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2" name="Elipse 40"/>
          <p:cNvSpPr/>
          <p:nvPr/>
        </p:nvSpPr>
        <p:spPr>
          <a:xfrm>
            <a:off x="4860000" y="49010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3" name="Elipse 41"/>
          <p:cNvSpPr/>
          <p:nvPr/>
        </p:nvSpPr>
        <p:spPr>
          <a:xfrm>
            <a:off x="5892480" y="41713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4" name="Conector recto 50"/>
          <p:cNvSpPr/>
          <p:nvPr/>
        </p:nvSpPr>
        <p:spPr>
          <a:xfrm flipH="1" flipV="1">
            <a:off x="5412960" y="4370760"/>
            <a:ext cx="23040" cy="6840"/>
          </a:xfrm>
          <a:prstGeom prst="line">
            <a:avLst/>
          </a:prstGeom>
          <a:ln>
            <a:solidFill>
              <a:srgbClr val="bbb795"/>
            </a:solidFill>
            <a:round/>
          </a:ln>
        </p:spPr>
        <p:style>
          <a:lnRef idx="1">
            <a:schemeClr val="accent1"/>
          </a:lnRef>
          <a:fillRef idx="0">
            <a:schemeClr val="accent1"/>
          </a:fillRef>
          <a:effectRef idx="0">
            <a:schemeClr val="accent1"/>
          </a:effectRef>
          <a:fontRef idx="minor"/>
        </p:style>
      </p:sp>
      <p:sp>
        <p:nvSpPr>
          <p:cNvPr id="485" name="Elipse 53"/>
          <p:cNvSpPr/>
          <p:nvPr/>
        </p:nvSpPr>
        <p:spPr>
          <a:xfrm>
            <a:off x="6228360" y="9090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6" name="Elipse 42"/>
          <p:cNvSpPr/>
          <p:nvPr/>
        </p:nvSpPr>
        <p:spPr>
          <a:xfrm>
            <a:off x="4733640" y="22712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87" name="CuadroTexto 44"/>
          <p:cNvSpPr/>
          <p:nvPr/>
        </p:nvSpPr>
        <p:spPr>
          <a:xfrm>
            <a:off x="240120" y="6415920"/>
            <a:ext cx="59868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1800" spc="-1" strike="noStrike">
                <a:solidFill>
                  <a:srgbClr val="2c2900"/>
                </a:solidFill>
                <a:latin typeface="Century Gothic"/>
                <a:ea typeface="DejaVu Sans"/>
              </a:rPr>
              <a:t>0°C</a:t>
            </a:r>
            <a:endParaRPr b="0" lang="es-MX" sz="1800" spc="-1" strike="noStrike">
              <a:latin typeface="Arial"/>
            </a:endParaRPr>
          </a:p>
        </p:txBody>
      </p:sp>
      <p:sp>
        <p:nvSpPr>
          <p:cNvPr id="488" name="CuadroTexto 45"/>
          <p:cNvSpPr/>
          <p:nvPr/>
        </p:nvSpPr>
        <p:spPr>
          <a:xfrm>
            <a:off x="8161560" y="6415920"/>
            <a:ext cx="74340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1800" spc="-1" strike="noStrike">
                <a:solidFill>
                  <a:srgbClr val="2c2900"/>
                </a:solidFill>
                <a:latin typeface="Century Gothic"/>
                <a:ea typeface="DejaVu Sans"/>
              </a:rPr>
              <a:t>30°C</a:t>
            </a:r>
            <a:endParaRPr b="0" lang="es-MX" sz="1800" spc="-1" strike="noStrike">
              <a:latin typeface="Arial"/>
            </a:endParaRPr>
          </a:p>
        </p:txBody>
      </p:sp>
      <p:sp>
        <p:nvSpPr>
          <p:cNvPr id="489" name="Elipse 46"/>
          <p:cNvSpPr/>
          <p:nvPr/>
        </p:nvSpPr>
        <p:spPr>
          <a:xfrm>
            <a:off x="1488240" y="3938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0" name="Elipse 48"/>
          <p:cNvSpPr/>
          <p:nvPr/>
        </p:nvSpPr>
        <p:spPr>
          <a:xfrm>
            <a:off x="1657800" y="1850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1" name="Elipse 49"/>
          <p:cNvSpPr/>
          <p:nvPr/>
        </p:nvSpPr>
        <p:spPr>
          <a:xfrm>
            <a:off x="5893560" y="14241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2" name="Elipse 51"/>
          <p:cNvSpPr/>
          <p:nvPr/>
        </p:nvSpPr>
        <p:spPr>
          <a:xfrm>
            <a:off x="1008720" y="50086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3" name="Elipse 54"/>
          <p:cNvSpPr/>
          <p:nvPr/>
        </p:nvSpPr>
        <p:spPr>
          <a:xfrm>
            <a:off x="1320120" y="2970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4" name="Elipse 55"/>
          <p:cNvSpPr/>
          <p:nvPr/>
        </p:nvSpPr>
        <p:spPr>
          <a:xfrm>
            <a:off x="4949640" y="7502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5" name="Elipse 56"/>
          <p:cNvSpPr/>
          <p:nvPr/>
        </p:nvSpPr>
        <p:spPr>
          <a:xfrm>
            <a:off x="5635440" y="41821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6" name="Elipse 57"/>
          <p:cNvSpPr/>
          <p:nvPr/>
        </p:nvSpPr>
        <p:spPr>
          <a:xfrm>
            <a:off x="617040" y="20739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7" name="Elipse 58"/>
          <p:cNvSpPr/>
          <p:nvPr/>
        </p:nvSpPr>
        <p:spPr>
          <a:xfrm>
            <a:off x="1779480" y="4323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8" name="Elipse 59"/>
          <p:cNvSpPr/>
          <p:nvPr/>
        </p:nvSpPr>
        <p:spPr>
          <a:xfrm>
            <a:off x="3809160" y="14241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499" name="Elipse 60"/>
          <p:cNvSpPr/>
          <p:nvPr/>
        </p:nvSpPr>
        <p:spPr>
          <a:xfrm>
            <a:off x="6079320" y="96588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0" name="Elipse 61"/>
          <p:cNvSpPr/>
          <p:nvPr/>
        </p:nvSpPr>
        <p:spPr>
          <a:xfrm>
            <a:off x="4284000" y="374436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1" name="Elipse 62"/>
          <p:cNvSpPr/>
          <p:nvPr/>
        </p:nvSpPr>
        <p:spPr>
          <a:xfrm>
            <a:off x="1517760" y="129312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2" name="Elipse 63"/>
          <p:cNvSpPr/>
          <p:nvPr/>
        </p:nvSpPr>
        <p:spPr>
          <a:xfrm>
            <a:off x="1065240" y="7578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3" name="Elipse 64"/>
          <p:cNvSpPr/>
          <p:nvPr/>
        </p:nvSpPr>
        <p:spPr>
          <a:xfrm>
            <a:off x="1822320" y="107820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4" name="Elipse 65"/>
          <p:cNvSpPr/>
          <p:nvPr/>
        </p:nvSpPr>
        <p:spPr>
          <a:xfrm>
            <a:off x="1691640" y="750240"/>
            <a:ext cx="214200" cy="214200"/>
          </a:xfrm>
          <a:prstGeom prst="ellipse">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505" name="Conector recto 66"/>
          <p:cNvSpPr/>
          <p:nvPr/>
        </p:nvSpPr>
        <p:spPr>
          <a:xfrm flipH="1">
            <a:off x="559440" y="3206880"/>
            <a:ext cx="8116920" cy="76680"/>
          </a:xfrm>
          <a:prstGeom prst="line">
            <a:avLst/>
          </a:prstGeom>
          <a:ln w="63500">
            <a:solidFill>
              <a:srgbClr val="000000"/>
            </a:solidFill>
            <a:roun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69" dur="indefinite" restart="never" nodeType="tmRoot">
          <p:childTnLst>
            <p:seq>
              <p:cTn id="70" dur="indefinite" nodeType="mainSeq">
                <p:childTnLst>
                  <p:par>
                    <p:cTn id="71" fill="hold">
                      <p:stCondLst>
                        <p:cond delay="indefinite"/>
                      </p:stCondLst>
                      <p:childTnLst>
                        <p:par>
                          <p:cTn id="72" fill="hold">
                            <p:stCondLst>
                              <p:cond delay="0"/>
                            </p:stCondLst>
                            <p:childTnLst>
                              <p:par>
                                <p:cTn id="73" nodeType="clickEffect" fill="hold" presetClass="entr" presetID="1">
                                  <p:stCondLst>
                                    <p:cond delay="0"/>
                                  </p:stCondLst>
                                  <p:childTnLst>
                                    <p:set>
                                      <p:cBhvr>
                                        <p:cTn id="74" dur="1" fill="hold">
                                          <p:stCondLst>
                                            <p:cond delay="0"/>
                                          </p:stCondLst>
                                        </p:cTn>
                                        <p:tgtEl>
                                          <p:spTgt spid="47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nodeType="clickEffect" fill="hold" presetClass="entr" presetID="1">
                                  <p:stCondLst>
                                    <p:cond delay="0"/>
                                  </p:stCondLst>
                                  <p:childTnLst>
                                    <p:set>
                                      <p:cBhvr>
                                        <p:cTn id="78"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6" name="Imagen 6" descr=""/>
          <p:cNvPicPr/>
          <p:nvPr/>
        </p:nvPicPr>
        <p:blipFill>
          <a:blip r:embed="rId1"/>
          <a:srcRect l="12917" t="0" r="12917" b="0"/>
          <a:stretch/>
        </p:blipFill>
        <p:spPr>
          <a:xfrm>
            <a:off x="0" y="0"/>
            <a:ext cx="8962560" cy="6794280"/>
          </a:xfrm>
          <a:prstGeom prst="rect">
            <a:avLst/>
          </a:prstGeom>
          <a:ln w="0">
            <a:noFill/>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7"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08"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09"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10"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11"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12" name="Imagen 6" descr=""/>
          <p:cNvPicPr/>
          <p:nvPr/>
        </p:nvPicPr>
        <p:blipFill>
          <a:blip r:embed="rId1"/>
          <a:srcRect l="12917" t="0" r="12917" b="0"/>
          <a:stretch/>
        </p:blipFill>
        <p:spPr>
          <a:xfrm>
            <a:off x="2160" y="-10800"/>
            <a:ext cx="9140040" cy="692892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3" name="Imagen 7" descr=""/>
          <p:cNvPicPr/>
          <p:nvPr/>
        </p:nvPicPr>
        <p:blipFill>
          <a:blip r:embed="rId1"/>
          <a:stretch/>
        </p:blipFill>
        <p:spPr>
          <a:xfrm>
            <a:off x="227160" y="0"/>
            <a:ext cx="8687880" cy="685620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4" name="Imagen 6" descr=""/>
          <p:cNvPicPr/>
          <p:nvPr/>
        </p:nvPicPr>
        <p:blipFill>
          <a:blip r:embed="rId1"/>
          <a:stretch/>
        </p:blipFill>
        <p:spPr>
          <a:xfrm>
            <a:off x="0" y="1047960"/>
            <a:ext cx="9142200" cy="476064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15" name="Imagen 6" descr=""/>
          <p:cNvPicPr/>
          <p:nvPr/>
        </p:nvPicPr>
        <p:blipFill>
          <a:blip r:embed="rId1"/>
          <a:stretch/>
        </p:blipFill>
        <p:spPr>
          <a:xfrm>
            <a:off x="1324440" y="0"/>
            <a:ext cx="6493680" cy="685620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6" name="Imagen 2" descr=""/>
          <p:cNvPicPr/>
          <p:nvPr/>
        </p:nvPicPr>
        <p:blipFill>
          <a:blip r:embed="rId1"/>
          <a:stretch/>
        </p:blipFill>
        <p:spPr>
          <a:xfrm>
            <a:off x="346320" y="1252080"/>
            <a:ext cx="8745480" cy="5326920"/>
          </a:xfrm>
          <a:prstGeom prst="rect">
            <a:avLst/>
          </a:prstGeom>
          <a:ln w="0">
            <a:noFill/>
          </a:ln>
        </p:spPr>
      </p:pic>
      <p:sp>
        <p:nvSpPr>
          <p:cNvPr id="267" name="Rectángulo 3"/>
          <p:cNvSpPr/>
          <p:nvPr/>
        </p:nvSpPr>
        <p:spPr>
          <a:xfrm>
            <a:off x="6804360" y="1196640"/>
            <a:ext cx="2230560" cy="1510200"/>
          </a:xfrm>
          <a:prstGeom prst="rect">
            <a:avLst/>
          </a:prstGeom>
          <a:noFill/>
          <a:ln>
            <a:solidFill>
              <a:srgbClr val="ff0000"/>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6"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17"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18"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19"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20"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21" name="Imagen 7" descr=""/>
          <p:cNvPicPr/>
          <p:nvPr/>
        </p:nvPicPr>
        <p:blipFill>
          <a:blip r:embed="rId1"/>
          <a:stretch/>
        </p:blipFill>
        <p:spPr>
          <a:xfrm>
            <a:off x="307800" y="38880"/>
            <a:ext cx="8526600" cy="6778440"/>
          </a:xfrm>
          <a:prstGeom prst="rect">
            <a:avLst/>
          </a:prstGeom>
          <a:ln w="0">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2" name="Imagen 6" descr=""/>
          <p:cNvPicPr/>
          <p:nvPr/>
        </p:nvPicPr>
        <p:blipFill>
          <a:blip r:embed="rId1"/>
          <a:srcRect l="14026" t="0" r="13474" b="0"/>
          <a:stretch/>
        </p:blipFill>
        <p:spPr>
          <a:xfrm>
            <a:off x="0" y="-24840"/>
            <a:ext cx="9034560" cy="7005960"/>
          </a:xfrm>
          <a:prstGeom prst="rect">
            <a:avLst/>
          </a:prstGeom>
          <a:ln w="0">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3" name="Imagen 6" descr=""/>
          <p:cNvPicPr/>
          <p:nvPr/>
        </p:nvPicPr>
        <p:blipFill>
          <a:blip r:embed="rId1"/>
          <a:stretch/>
        </p:blipFill>
        <p:spPr>
          <a:xfrm>
            <a:off x="150840" y="548640"/>
            <a:ext cx="8840880" cy="488088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24"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25"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26"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27"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28"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29" name="Imagen 7" descr=""/>
          <p:cNvPicPr/>
          <p:nvPr/>
        </p:nvPicPr>
        <p:blipFill>
          <a:blip r:embed="rId1"/>
          <a:stretch/>
        </p:blipFill>
        <p:spPr>
          <a:xfrm>
            <a:off x="0" y="-27000"/>
            <a:ext cx="9198360" cy="68832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0" name="Imagen 6" descr=""/>
          <p:cNvPicPr/>
          <p:nvPr/>
        </p:nvPicPr>
        <p:blipFill>
          <a:blip r:embed="rId1"/>
          <a:stretch/>
        </p:blipFill>
        <p:spPr>
          <a:xfrm>
            <a:off x="0" y="0"/>
            <a:ext cx="9142200" cy="6852600"/>
          </a:xfrm>
          <a:prstGeom prst="rect">
            <a:avLst/>
          </a:prstGeom>
          <a:ln w="0">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1"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32"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33"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34"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35"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36" name="Imagen 6" descr=""/>
          <p:cNvPicPr/>
          <p:nvPr/>
        </p:nvPicPr>
        <p:blipFill>
          <a:blip r:embed="rId1"/>
          <a:stretch/>
        </p:blipFill>
        <p:spPr>
          <a:xfrm>
            <a:off x="0" y="-7920"/>
            <a:ext cx="9142200" cy="6852600"/>
          </a:xfrm>
          <a:prstGeom prst="rect">
            <a:avLst/>
          </a:prstGeom>
          <a:ln w="0">
            <a:noFill/>
          </a:ln>
        </p:spPr>
      </p:pic>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7" name="Imagen 7" descr=""/>
          <p:cNvPicPr/>
          <p:nvPr/>
        </p:nvPicPr>
        <p:blipFill>
          <a:blip r:embed="rId1"/>
          <a:stretch/>
        </p:blipFill>
        <p:spPr>
          <a:xfrm>
            <a:off x="-6480" y="0"/>
            <a:ext cx="9148680" cy="6851880"/>
          </a:xfrm>
          <a:prstGeom prst="rect">
            <a:avLst/>
          </a:prstGeom>
          <a:ln w="0">
            <a:noFill/>
          </a:ln>
        </p:spPr>
      </p:pic>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8"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39"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40"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41"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42"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43" name="Imagen 6" descr=""/>
          <p:cNvPicPr/>
          <p:nvPr/>
        </p:nvPicPr>
        <p:blipFill>
          <a:blip r:embed="rId1"/>
          <a:stretch/>
        </p:blipFill>
        <p:spPr>
          <a:xfrm>
            <a:off x="0" y="0"/>
            <a:ext cx="9142200" cy="686916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4" name="Imagen 6" descr=""/>
          <p:cNvPicPr/>
          <p:nvPr/>
        </p:nvPicPr>
        <p:blipFill>
          <a:blip r:embed="rId1"/>
          <a:stretch/>
        </p:blipFill>
        <p:spPr>
          <a:xfrm>
            <a:off x="107640" y="116640"/>
            <a:ext cx="8855280" cy="665640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5" name="Imagen 6" descr=""/>
          <p:cNvPicPr/>
          <p:nvPr/>
        </p:nvPicPr>
        <p:blipFill>
          <a:blip r:embed="rId1"/>
          <a:stretch/>
        </p:blipFill>
        <p:spPr>
          <a:xfrm>
            <a:off x="28800" y="44640"/>
            <a:ext cx="8928360" cy="669492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8" name="Straight Connector 2"/>
          <p:cNvSpPr/>
          <p:nvPr/>
        </p:nvSpPr>
        <p:spPr>
          <a:xfrm>
            <a:off x="1432080" y="256680"/>
            <a:ext cx="360" cy="597132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269" name="Straight Connector 4"/>
          <p:cNvSpPr/>
          <p:nvPr/>
        </p:nvSpPr>
        <p:spPr>
          <a:xfrm>
            <a:off x="1432080" y="6228000"/>
            <a:ext cx="6472080" cy="36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270" name="TextBox 5"/>
          <p:cNvSpPr/>
          <p:nvPr/>
        </p:nvSpPr>
        <p:spPr>
          <a:xfrm>
            <a:off x="2490480" y="6259680"/>
            <a:ext cx="41619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Independent variables</a:t>
            </a:r>
            <a:endParaRPr b="0" lang="es-MX" sz="2800" spc="-1" strike="noStrike">
              <a:latin typeface="Arial"/>
            </a:endParaRPr>
          </a:p>
        </p:txBody>
      </p:sp>
      <p:sp>
        <p:nvSpPr>
          <p:cNvPr id="271" name="TextBox 6"/>
          <p:cNvSpPr/>
          <p:nvPr/>
        </p:nvSpPr>
        <p:spPr>
          <a:xfrm rot="16200000">
            <a:off x="-714240" y="2962080"/>
            <a:ext cx="34153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Modeled response</a:t>
            </a:r>
            <a:endParaRPr b="0" lang="es-MX" sz="2800" spc="-1" strike="noStrike">
              <a:latin typeface="Arial"/>
            </a:endParaRPr>
          </a:p>
        </p:txBody>
      </p:sp>
      <p:sp>
        <p:nvSpPr>
          <p:cNvPr id="272" name="Oval 7"/>
          <p:cNvSpPr/>
          <p:nvPr/>
        </p:nvSpPr>
        <p:spPr>
          <a:xfrm>
            <a:off x="1864440" y="50605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3" name="Oval 8"/>
          <p:cNvSpPr/>
          <p:nvPr/>
        </p:nvSpPr>
        <p:spPr>
          <a:xfrm>
            <a:off x="2810160" y="54036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4" name="Oval 9"/>
          <p:cNvSpPr/>
          <p:nvPr/>
        </p:nvSpPr>
        <p:spPr>
          <a:xfrm>
            <a:off x="3142080" y="48139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5" name="Oval 10"/>
          <p:cNvSpPr/>
          <p:nvPr/>
        </p:nvSpPr>
        <p:spPr>
          <a:xfrm>
            <a:off x="3619080" y="50450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6" name="Oval 11"/>
          <p:cNvSpPr/>
          <p:nvPr/>
        </p:nvSpPr>
        <p:spPr>
          <a:xfrm>
            <a:off x="3992400" y="42044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7" name="Oval 12"/>
          <p:cNvSpPr/>
          <p:nvPr/>
        </p:nvSpPr>
        <p:spPr>
          <a:xfrm>
            <a:off x="4585680" y="34290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8" name="Oval 13"/>
          <p:cNvSpPr/>
          <p:nvPr/>
        </p:nvSpPr>
        <p:spPr>
          <a:xfrm>
            <a:off x="5004000" y="3276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79" name="Oval 14"/>
          <p:cNvSpPr/>
          <p:nvPr/>
        </p:nvSpPr>
        <p:spPr>
          <a:xfrm>
            <a:off x="5187960" y="28324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0" name="Oval 15"/>
          <p:cNvSpPr/>
          <p:nvPr/>
        </p:nvSpPr>
        <p:spPr>
          <a:xfrm>
            <a:off x="7733520" y="319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1" name="Oval 16"/>
          <p:cNvSpPr/>
          <p:nvPr/>
        </p:nvSpPr>
        <p:spPr>
          <a:xfrm>
            <a:off x="5492520" y="3123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2" name="Oval 17"/>
          <p:cNvSpPr/>
          <p:nvPr/>
        </p:nvSpPr>
        <p:spPr>
          <a:xfrm>
            <a:off x="6147000" y="1615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3" name="Oval 19"/>
          <p:cNvSpPr/>
          <p:nvPr/>
        </p:nvSpPr>
        <p:spPr>
          <a:xfrm>
            <a:off x="6868080" y="14626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4" name="Oval 20"/>
          <p:cNvSpPr/>
          <p:nvPr/>
        </p:nvSpPr>
        <p:spPr>
          <a:xfrm>
            <a:off x="5953680" y="27561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5" name="Oval 21"/>
          <p:cNvSpPr/>
          <p:nvPr/>
        </p:nvSpPr>
        <p:spPr>
          <a:xfrm>
            <a:off x="1444680" y="5327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6" name="Oval 22"/>
          <p:cNvSpPr/>
          <p:nvPr/>
        </p:nvSpPr>
        <p:spPr>
          <a:xfrm>
            <a:off x="7121160" y="441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7" name="Oval 23"/>
          <p:cNvSpPr/>
          <p:nvPr/>
        </p:nvSpPr>
        <p:spPr>
          <a:xfrm>
            <a:off x="6559560" y="1961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8" name="Oval 24"/>
          <p:cNvSpPr/>
          <p:nvPr/>
        </p:nvSpPr>
        <p:spPr>
          <a:xfrm>
            <a:off x="2374560" y="5250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89" name="Oval 25"/>
          <p:cNvSpPr/>
          <p:nvPr/>
        </p:nvSpPr>
        <p:spPr>
          <a:xfrm>
            <a:off x="3780000" y="4674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90" name="Oval 26"/>
          <p:cNvSpPr/>
          <p:nvPr/>
        </p:nvSpPr>
        <p:spPr>
          <a:xfrm>
            <a:off x="6039360" y="2114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91" name="Oval 27"/>
          <p:cNvSpPr/>
          <p:nvPr/>
        </p:nvSpPr>
        <p:spPr>
          <a:xfrm>
            <a:off x="4423320" y="39067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6" name="Imagen 6" descr=""/>
          <p:cNvPicPr/>
          <p:nvPr/>
        </p:nvPicPr>
        <p:blipFill>
          <a:blip r:embed="rId1"/>
          <a:stretch/>
        </p:blipFill>
        <p:spPr>
          <a:xfrm>
            <a:off x="27000" y="44640"/>
            <a:ext cx="9024480" cy="6766920"/>
          </a:xfrm>
          <a:prstGeom prst="rect">
            <a:avLst/>
          </a:prstGeom>
          <a:ln w="0">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7" name="Imagen 6" descr=""/>
          <p:cNvPicPr/>
          <p:nvPr/>
        </p:nvPicPr>
        <p:blipFill>
          <a:blip r:embed="rId1"/>
          <a:stretch/>
        </p:blipFill>
        <p:spPr>
          <a:xfrm>
            <a:off x="28800" y="43200"/>
            <a:ext cx="9019440" cy="6721920"/>
          </a:xfrm>
          <a:prstGeom prst="rect">
            <a:avLst/>
          </a:prstGeom>
          <a:ln w="0">
            <a:noFill/>
          </a:ln>
        </p:spPr>
      </p:pic>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8" name="Imagen 6" descr=""/>
          <p:cNvPicPr/>
          <p:nvPr/>
        </p:nvPicPr>
        <p:blipFill>
          <a:blip r:embed="rId1"/>
          <a:stretch/>
        </p:blipFill>
        <p:spPr>
          <a:xfrm>
            <a:off x="28800" y="43200"/>
            <a:ext cx="9034560" cy="6766560"/>
          </a:xfrm>
          <a:prstGeom prst="rect">
            <a:avLst/>
          </a:prstGeom>
          <a:ln w="0">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9" name="Imagen 6" descr=""/>
          <p:cNvPicPr/>
          <p:nvPr/>
        </p:nvPicPr>
        <p:blipFill>
          <a:blip r:embed="rId1"/>
          <a:stretch/>
        </p:blipFill>
        <p:spPr>
          <a:xfrm>
            <a:off x="28800" y="43200"/>
            <a:ext cx="9095040" cy="6811560"/>
          </a:xfrm>
          <a:prstGeom prst="rect">
            <a:avLst/>
          </a:prstGeom>
          <a:ln w="0">
            <a:noFill/>
          </a:ln>
        </p:spPr>
      </p:pic>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0" name="Imagen 6" descr=""/>
          <p:cNvPicPr/>
          <p:nvPr/>
        </p:nvPicPr>
        <p:blipFill>
          <a:blip r:embed="rId1"/>
          <a:stretch/>
        </p:blipFill>
        <p:spPr>
          <a:xfrm>
            <a:off x="1443240" y="47520"/>
            <a:ext cx="6255360" cy="6761160"/>
          </a:xfrm>
          <a:prstGeom prst="rect">
            <a:avLst/>
          </a:prstGeom>
          <a:ln w="0">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1" name="Imagen 6" descr=""/>
          <p:cNvPicPr/>
          <p:nvPr/>
        </p:nvPicPr>
        <p:blipFill>
          <a:blip r:embed="rId1"/>
          <a:stretch/>
        </p:blipFill>
        <p:spPr>
          <a:xfrm>
            <a:off x="457200" y="1268640"/>
            <a:ext cx="8201880" cy="4242960"/>
          </a:xfrm>
          <a:prstGeom prst="rect">
            <a:avLst/>
          </a:prstGeom>
          <a:ln w="0">
            <a:noFill/>
          </a:ln>
          <a:effectLst>
            <a:outerShdw algn="tl" blurRad="291960" dir="2700000" dist="138479"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2" name="Imagen 6" descr=""/>
          <p:cNvPicPr/>
          <p:nvPr/>
        </p:nvPicPr>
        <p:blipFill>
          <a:blip r:embed="rId1"/>
          <a:stretch/>
        </p:blipFill>
        <p:spPr>
          <a:xfrm>
            <a:off x="0" y="535320"/>
            <a:ext cx="9094680" cy="575964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3" name="Imagen 6" descr=""/>
          <p:cNvPicPr/>
          <p:nvPr/>
        </p:nvPicPr>
        <p:blipFill>
          <a:blip r:embed="rId1"/>
          <a:stretch/>
        </p:blipFill>
        <p:spPr>
          <a:xfrm>
            <a:off x="457200" y="274680"/>
            <a:ext cx="8227800" cy="6331680"/>
          </a:xfrm>
          <a:prstGeom prst="rect">
            <a:avLst/>
          </a:prstGeom>
          <a:ln w="0">
            <a:noFill/>
          </a:ln>
        </p:spPr>
      </p:pic>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4" name="Imagen 6" descr=""/>
          <p:cNvPicPr/>
          <p:nvPr/>
        </p:nvPicPr>
        <p:blipFill>
          <a:blip r:embed="rId1"/>
          <a:stretch/>
        </p:blipFill>
        <p:spPr>
          <a:xfrm>
            <a:off x="457200" y="274680"/>
            <a:ext cx="3499200" cy="603216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5" name="Imagen 6" descr=""/>
          <p:cNvPicPr/>
          <p:nvPr/>
        </p:nvPicPr>
        <p:blipFill>
          <a:blip r:embed="rId1"/>
          <a:stretch/>
        </p:blipFill>
        <p:spPr>
          <a:xfrm>
            <a:off x="449280" y="273240"/>
            <a:ext cx="8336880" cy="625032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2" name="Conector recto 29"/>
          <p:cNvSpPr/>
          <p:nvPr/>
        </p:nvSpPr>
        <p:spPr>
          <a:xfrm flipV="1">
            <a:off x="1763640" y="441000"/>
            <a:ext cx="6408720" cy="5292000"/>
          </a:xfrm>
          <a:prstGeom prst="line">
            <a:avLst/>
          </a:prstGeom>
          <a:ln w="101600">
            <a:solidFill>
              <a:srgbClr val="00b0f0"/>
            </a:solidFill>
            <a:round/>
          </a:ln>
        </p:spPr>
        <p:style>
          <a:lnRef idx="1">
            <a:schemeClr val="accent1"/>
          </a:lnRef>
          <a:fillRef idx="0">
            <a:schemeClr val="accent1"/>
          </a:fillRef>
          <a:effectRef idx="0">
            <a:schemeClr val="accent1"/>
          </a:effectRef>
          <a:fontRef idx="minor"/>
        </p:style>
      </p:sp>
      <p:sp>
        <p:nvSpPr>
          <p:cNvPr id="293" name="Straight Connector 2"/>
          <p:cNvSpPr/>
          <p:nvPr/>
        </p:nvSpPr>
        <p:spPr>
          <a:xfrm>
            <a:off x="1432080" y="256680"/>
            <a:ext cx="360" cy="597132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294" name="Straight Connector 4"/>
          <p:cNvSpPr/>
          <p:nvPr/>
        </p:nvSpPr>
        <p:spPr>
          <a:xfrm>
            <a:off x="1432080" y="6228000"/>
            <a:ext cx="6472080" cy="36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295" name="TextBox 5"/>
          <p:cNvSpPr/>
          <p:nvPr/>
        </p:nvSpPr>
        <p:spPr>
          <a:xfrm>
            <a:off x="2490480" y="6259680"/>
            <a:ext cx="41619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Independent variables</a:t>
            </a:r>
            <a:endParaRPr b="0" lang="es-MX" sz="2800" spc="-1" strike="noStrike">
              <a:latin typeface="Arial"/>
            </a:endParaRPr>
          </a:p>
        </p:txBody>
      </p:sp>
      <p:sp>
        <p:nvSpPr>
          <p:cNvPr id="296" name="TextBox 6"/>
          <p:cNvSpPr/>
          <p:nvPr/>
        </p:nvSpPr>
        <p:spPr>
          <a:xfrm rot="16200000">
            <a:off x="-714240" y="2962080"/>
            <a:ext cx="34153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Modeled response</a:t>
            </a:r>
            <a:endParaRPr b="0" lang="es-MX" sz="2800" spc="-1" strike="noStrike">
              <a:latin typeface="Arial"/>
            </a:endParaRPr>
          </a:p>
        </p:txBody>
      </p:sp>
      <p:sp>
        <p:nvSpPr>
          <p:cNvPr id="297" name="Oval 7"/>
          <p:cNvSpPr/>
          <p:nvPr/>
        </p:nvSpPr>
        <p:spPr>
          <a:xfrm>
            <a:off x="1864440" y="50605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98" name="Oval 8"/>
          <p:cNvSpPr/>
          <p:nvPr/>
        </p:nvSpPr>
        <p:spPr>
          <a:xfrm>
            <a:off x="2810160" y="54036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299" name="Oval 9"/>
          <p:cNvSpPr/>
          <p:nvPr/>
        </p:nvSpPr>
        <p:spPr>
          <a:xfrm>
            <a:off x="3142080" y="48139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0" name="Oval 10"/>
          <p:cNvSpPr/>
          <p:nvPr/>
        </p:nvSpPr>
        <p:spPr>
          <a:xfrm>
            <a:off x="3619080" y="50450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1" name="Oval 11"/>
          <p:cNvSpPr/>
          <p:nvPr/>
        </p:nvSpPr>
        <p:spPr>
          <a:xfrm>
            <a:off x="3992400" y="42044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2" name="Oval 12"/>
          <p:cNvSpPr/>
          <p:nvPr/>
        </p:nvSpPr>
        <p:spPr>
          <a:xfrm>
            <a:off x="4585680" y="34290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3" name="Oval 13"/>
          <p:cNvSpPr/>
          <p:nvPr/>
        </p:nvSpPr>
        <p:spPr>
          <a:xfrm>
            <a:off x="5004000" y="3276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4" name="Oval 14"/>
          <p:cNvSpPr/>
          <p:nvPr/>
        </p:nvSpPr>
        <p:spPr>
          <a:xfrm>
            <a:off x="5187960" y="28324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5" name="Oval 15"/>
          <p:cNvSpPr/>
          <p:nvPr/>
        </p:nvSpPr>
        <p:spPr>
          <a:xfrm>
            <a:off x="7733520" y="319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6" name="Oval 16"/>
          <p:cNvSpPr/>
          <p:nvPr/>
        </p:nvSpPr>
        <p:spPr>
          <a:xfrm>
            <a:off x="5492520" y="3123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7" name="Oval 17"/>
          <p:cNvSpPr/>
          <p:nvPr/>
        </p:nvSpPr>
        <p:spPr>
          <a:xfrm>
            <a:off x="6147000" y="1615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8" name="Oval 19"/>
          <p:cNvSpPr/>
          <p:nvPr/>
        </p:nvSpPr>
        <p:spPr>
          <a:xfrm>
            <a:off x="6868080" y="14626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09" name="Oval 20"/>
          <p:cNvSpPr/>
          <p:nvPr/>
        </p:nvSpPr>
        <p:spPr>
          <a:xfrm>
            <a:off x="5953680" y="27561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0" name="Oval 21"/>
          <p:cNvSpPr/>
          <p:nvPr/>
        </p:nvSpPr>
        <p:spPr>
          <a:xfrm>
            <a:off x="1444680" y="5327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1" name="Oval 22"/>
          <p:cNvSpPr/>
          <p:nvPr/>
        </p:nvSpPr>
        <p:spPr>
          <a:xfrm>
            <a:off x="7121160" y="441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2" name="Oval 23"/>
          <p:cNvSpPr/>
          <p:nvPr/>
        </p:nvSpPr>
        <p:spPr>
          <a:xfrm>
            <a:off x="6559560" y="1961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3" name="Oval 24"/>
          <p:cNvSpPr/>
          <p:nvPr/>
        </p:nvSpPr>
        <p:spPr>
          <a:xfrm>
            <a:off x="2374560" y="5250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4" name="Oval 25"/>
          <p:cNvSpPr/>
          <p:nvPr/>
        </p:nvSpPr>
        <p:spPr>
          <a:xfrm>
            <a:off x="3780000" y="4674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5" name="Oval 26"/>
          <p:cNvSpPr/>
          <p:nvPr/>
        </p:nvSpPr>
        <p:spPr>
          <a:xfrm>
            <a:off x="6039360" y="2114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6" name="Oval 27"/>
          <p:cNvSpPr/>
          <p:nvPr/>
        </p:nvSpPr>
        <p:spPr>
          <a:xfrm>
            <a:off x="4423320" y="39067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17" name="CuadroTexto 30"/>
          <p:cNvSpPr/>
          <p:nvPr/>
        </p:nvSpPr>
        <p:spPr>
          <a:xfrm>
            <a:off x="5929200" y="4872240"/>
            <a:ext cx="2348280" cy="51624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1" lang="es-MX" sz="2800" spc="-1" strike="noStrike">
                <a:solidFill>
                  <a:srgbClr val="ff0000"/>
                </a:solidFill>
                <a:latin typeface="Century Gothic"/>
                <a:ea typeface="DejaVu Sans"/>
              </a:rPr>
              <a:t>Residuales</a:t>
            </a:r>
            <a:endParaRPr b="0" lang="es-MX" sz="2800" spc="-1" strike="noStrike">
              <a:latin typeface="Arial"/>
            </a:endParaRPr>
          </a:p>
        </p:txBody>
      </p:sp>
      <p:sp>
        <p:nvSpPr>
          <p:cNvPr id="318" name="Conector recto 3"/>
          <p:cNvSpPr/>
          <p:nvPr/>
        </p:nvSpPr>
        <p:spPr>
          <a:xfrm>
            <a:off x="7195320" y="593640"/>
            <a:ext cx="360" cy="603000"/>
          </a:xfrm>
          <a:prstGeom prst="line">
            <a:avLst/>
          </a:prstGeom>
          <a:ln w="31750">
            <a:solidFill>
              <a:srgbClr val="ff0000"/>
            </a:solidFill>
            <a:round/>
          </a:ln>
        </p:spPr>
        <p:style>
          <a:lnRef idx="1">
            <a:schemeClr val="accent1"/>
          </a:lnRef>
          <a:fillRef idx="0">
            <a:schemeClr val="accent1"/>
          </a:fillRef>
          <a:effectRef idx="0">
            <a:schemeClr val="accent1"/>
          </a:effectRef>
          <a:fontRef idx="minor"/>
        </p:style>
      </p:sp>
      <p:sp>
        <p:nvSpPr>
          <p:cNvPr id="319" name="Conector recto 34"/>
          <p:cNvSpPr/>
          <p:nvPr/>
        </p:nvSpPr>
        <p:spPr>
          <a:xfrm>
            <a:off x="3216240" y="4509000"/>
            <a:ext cx="360" cy="304920"/>
          </a:xfrm>
          <a:prstGeom prst="line">
            <a:avLst/>
          </a:prstGeom>
          <a:ln w="31750">
            <a:solidFill>
              <a:srgbClr val="ff0000"/>
            </a:solidFill>
            <a:round/>
          </a:ln>
        </p:spPr>
        <p:style>
          <a:lnRef idx="1">
            <a:schemeClr val="accent1"/>
          </a:lnRef>
          <a:fillRef idx="0">
            <a:schemeClr val="accent1"/>
          </a:fillRef>
          <a:effectRef idx="0">
            <a:schemeClr val="accent1"/>
          </a:effectRef>
          <a:fontRef idx="minor"/>
        </p:style>
      </p:sp>
      <mc:AlternateContent>
        <mc:Choice xmlns:a14="http://schemas.microsoft.com/office/drawing/2010/main" Requires="a14">
          <p:sp>
            <p:nvSpPr>
              <p:cNvPr id="320" name="CuadroTexto 31"/>
              <p:cNvSpPr txBox="1"/>
              <p:nvPr/>
            </p:nvSpPr>
            <p:spPr>
              <a:xfrm>
                <a:off x="2032200" y="328320"/>
                <a:ext cx="3742200" cy="552240"/>
              </a:xfrm>
              <a:prstGeom prst="rect">
                <a:avLst/>
              </a:prstGeom>
            </p:spPr>
            <p:txBody>
              <a:bodyPr/>
              <a:p>
                <a14:m>
                  <m:oMath xmlns:m="http://schemas.openxmlformats.org/officeDocument/2006/math">
                    <m:r>
                      <m:t xml:space="preserve">𝑌</m:t>
                    </m:r>
                    <m:r>
                      <m:t xml:space="preserve">=</m:t>
                    </m:r>
                    <m:r>
                      <m:t xml:space="preserve">𝛼</m:t>
                    </m:r>
                    <m:r>
                      <m:t xml:space="preserve">+</m:t>
                    </m:r>
                    <m:r>
                      <m:t xml:space="preserve">𝛽</m:t>
                    </m:r>
                    <m:r>
                      <m:t xml:space="preserve">𝑋</m:t>
                    </m:r>
                    <m:r>
                      <m:t xml:space="preserve">+</m:t>
                    </m:r>
                    <m:r>
                      <m:t xml:space="preserve">𝜀</m:t>
                    </m:r>
                  </m:oMath>
                </a14:m>
              </a:p>
            </p:txBody>
          </p:sp>
        </mc:Choice>
        <mc:Fallback/>
      </mc:AlternateContent>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nodeType="withEffect" fill="hold" presetClass="entr" presetID="1">
                                  <p:stCondLst>
                                    <p:cond delay="0"/>
                                  </p:stCondLst>
                                  <p:childTnLst>
                                    <p:set>
                                      <p:cBhvr>
                                        <p:cTn id="8" dur="1" fill="hold">
                                          <p:stCondLst>
                                            <p:cond delay="0"/>
                                          </p:stCondLst>
                                        </p:cTn>
                                        <p:tgtEl>
                                          <p:spTgt spid="319"/>
                                        </p:tgtEl>
                                        <p:attrNameLst>
                                          <p:attrName>style.visibility</p:attrName>
                                        </p:attrNameLst>
                                      </p:cBhvr>
                                      <p:to>
                                        <p:strVal val="visible"/>
                                      </p:to>
                                    </p:set>
                                  </p:childTnLst>
                                </p:cTn>
                              </p:par>
                              <p:par>
                                <p:cTn id="9" nodeType="withEffect" fill="hold" presetClass="entr" presetID="1">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6"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57"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58"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59"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60"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61" name="Imagen 6" descr=""/>
          <p:cNvPicPr/>
          <p:nvPr/>
        </p:nvPicPr>
        <p:blipFill>
          <a:blip r:embed="rId1"/>
          <a:stretch/>
        </p:blipFill>
        <p:spPr>
          <a:xfrm>
            <a:off x="323640" y="274680"/>
            <a:ext cx="8718120" cy="574488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2" name="Imagen 6" descr=""/>
          <p:cNvPicPr/>
          <p:nvPr/>
        </p:nvPicPr>
        <p:blipFill>
          <a:blip r:embed="rId1"/>
          <a:stretch/>
        </p:blipFill>
        <p:spPr>
          <a:xfrm>
            <a:off x="225000" y="476640"/>
            <a:ext cx="8692560" cy="523872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3" name="Imagen 6" descr=""/>
          <p:cNvPicPr/>
          <p:nvPr/>
        </p:nvPicPr>
        <p:blipFill>
          <a:blip r:embed="rId1"/>
          <a:stretch/>
        </p:blipFill>
        <p:spPr>
          <a:xfrm>
            <a:off x="308880" y="692640"/>
            <a:ext cx="8677080" cy="500724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64" name="Imagen 6" descr=""/>
          <p:cNvPicPr/>
          <p:nvPr/>
        </p:nvPicPr>
        <p:blipFill>
          <a:blip r:embed="rId1"/>
          <a:stretch/>
        </p:blipFill>
        <p:spPr>
          <a:xfrm>
            <a:off x="323640" y="274680"/>
            <a:ext cx="8723160" cy="5888880"/>
          </a:xfrm>
          <a:prstGeom prst="rect">
            <a:avLst/>
          </a:prstGeom>
          <a:ln w="0">
            <a:noFill/>
          </a:ln>
        </p:spPr>
      </p:pic>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5" name="CuadroTexto 7"/>
          <p:cNvSpPr/>
          <p:nvPr/>
        </p:nvSpPr>
        <p:spPr>
          <a:xfrm>
            <a:off x="457200" y="411840"/>
            <a:ext cx="8227800" cy="2649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400" spc="-1" strike="noStrike">
                <a:solidFill>
                  <a:srgbClr val="0050e0"/>
                </a:solidFill>
                <a:latin typeface="Century"/>
                <a:ea typeface="DejaVu Sans"/>
              </a:rPr>
              <a:t>Climate change impacts on the potential distribution of the endangered seahorse </a:t>
            </a:r>
            <a:r>
              <a:rPr b="1" i="1" lang="es-MX" sz="2400" spc="-1" strike="noStrike">
                <a:solidFill>
                  <a:srgbClr val="0050e0"/>
                </a:solidFill>
                <a:latin typeface="Century"/>
                <a:ea typeface="DejaVu Sans"/>
              </a:rPr>
              <a:t>Hippocampus erectus</a:t>
            </a:r>
            <a:endParaRPr b="0" lang="es-MX" sz="2400" spc="-1" strike="noStrike">
              <a:latin typeface="Arial"/>
            </a:endParaRPr>
          </a:p>
          <a:p>
            <a:pPr>
              <a:lnSpc>
                <a:spcPct val="100000"/>
              </a:lnSpc>
              <a:buNone/>
            </a:pPr>
            <a:endParaRPr b="0" lang="es-MX" sz="2400" spc="-1" strike="noStrike">
              <a:latin typeface="Arial"/>
            </a:endParaRPr>
          </a:p>
          <a:p>
            <a:pPr>
              <a:lnSpc>
                <a:spcPct val="100000"/>
              </a:lnSpc>
              <a:buNone/>
            </a:pPr>
            <a:r>
              <a:rPr b="1" lang="es-MX" sz="1800" spc="-1" strike="noStrike">
                <a:solidFill>
                  <a:srgbClr val="000000"/>
                </a:solidFill>
                <a:latin typeface="Century"/>
                <a:ea typeface="DejaVu Sans"/>
              </a:rPr>
              <a:t>Lina Marcela Jimenez, Carlos Yañez-Arenas, Adrián Rodríguez Pérez, &amp; Nuno Simoes</a:t>
            </a:r>
            <a:endParaRPr b="0" lang="es-MX" sz="1800" spc="-1" strike="noStrike">
              <a:latin typeface="Arial"/>
            </a:endParaRPr>
          </a:p>
          <a:p>
            <a:pPr>
              <a:lnSpc>
                <a:spcPct val="100000"/>
              </a:lnSpc>
              <a:buNone/>
            </a:pPr>
            <a:br>
              <a:rPr sz="1800"/>
            </a:br>
            <a:endParaRPr b="0" lang="es-MX" sz="1800" spc="-1" strike="noStrike">
              <a:latin typeface="Arial"/>
            </a:endParaRPr>
          </a:p>
        </p:txBody>
      </p:sp>
      <p:pic>
        <p:nvPicPr>
          <p:cNvPr id="566" name="Picture 2" descr="Resultado de imagen para hippocampus erectus"/>
          <p:cNvPicPr/>
          <p:nvPr/>
        </p:nvPicPr>
        <p:blipFill>
          <a:blip r:embed="rId1"/>
          <a:stretch/>
        </p:blipFill>
        <p:spPr>
          <a:xfrm>
            <a:off x="1619640" y="2751840"/>
            <a:ext cx="5866920" cy="3953160"/>
          </a:xfrm>
          <a:prstGeom prst="rect">
            <a:avLst/>
          </a:prstGeom>
          <a:ln w="0">
            <a:noFill/>
          </a:ln>
        </p:spPr>
      </p:pic>
    </p:spTree>
  </p:cSld>
  <mc:AlternateContent>
    <mc:Choice Requires="p14">
      <p:transition spd="slow" p14:dur="2000"/>
    </mc:Choice>
    <mc:Fallback>
      <p:transition spd="slow"/>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7"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68"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69"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graphicFrame>
        <p:nvGraphicFramePr>
          <p:cNvPr id="570" name=""/>
          <p:cNvGraphicFramePr/>
          <p:nvPr/>
        </p:nvGraphicFramePr>
        <p:xfrm>
          <a:off x="457200" y="4030560"/>
          <a:ext cx="4036680" cy="2276280"/>
        </p:xfrm>
        <a:graphic>
          <a:graphicData uri="http://schemas.openxmlformats.org/drawingml/2006/chart">
            <c:chart xmlns:c="http://schemas.openxmlformats.org/drawingml/2006/chart" xmlns:r="http://schemas.openxmlformats.org/officeDocument/2006/relationships" r:id="rId1"/>
          </a:graphicData>
        </a:graphic>
      </p:graphicFrame>
      <p:sp>
        <p:nvSpPr>
          <p:cNvPr id="571" name="PlaceHolder 4"/>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72" name="Picture 2" descr="https://lh4.googleusercontent.com/aoJejqrixoYa9GQDLPeARnfHHUkUjw3l1awdVuAyKtrQ-R08oVN64FnIhxrwcR30jS6e4FdqeUZ7qwcEVUDenCtkJLf6g-Lc7mkx173HzN_ml4wOVs25gp1pEk17F4dRQ_D0pztg"/>
          <p:cNvPicPr/>
          <p:nvPr/>
        </p:nvPicPr>
        <p:blipFill>
          <a:blip r:embed="rId2"/>
          <a:srcRect l="0" t="14131" r="0" b="0"/>
          <a:stretch/>
        </p:blipFill>
        <p:spPr>
          <a:xfrm>
            <a:off x="510120" y="188640"/>
            <a:ext cx="8121600" cy="3485880"/>
          </a:xfrm>
          <a:prstGeom prst="rect">
            <a:avLst/>
          </a:prstGeom>
          <a:ln w="0">
            <a:noFill/>
          </a:ln>
        </p:spPr>
      </p:pic>
      <p:pic>
        <p:nvPicPr>
          <p:cNvPr id="573" name="Picture 2" descr="https://lh5.googleusercontent.com/F0emUvaGQeLgu6UlwAfoOzOxbirkWX0C99oWoq05CtDwwQiPJ_Vl-6I4jFp_VbLOFu-Ecaqjnv3_De954POV3yfjvsks9gmYuqL_B6uIgSLyuvFWSQcnm9ZJlzTwuXY08iZ66kJ8"/>
          <p:cNvPicPr/>
          <p:nvPr/>
        </p:nvPicPr>
        <p:blipFill>
          <a:blip r:embed="rId3"/>
          <a:srcRect l="51019" t="15625" r="0" b="5925"/>
          <a:stretch/>
        </p:blipFill>
        <p:spPr>
          <a:xfrm>
            <a:off x="611640" y="3451320"/>
            <a:ext cx="3925800" cy="3144240"/>
          </a:xfrm>
          <a:prstGeom prst="rect">
            <a:avLst/>
          </a:prstGeom>
          <a:ln w="0">
            <a:noFill/>
          </a:ln>
        </p:spPr>
      </p:pic>
      <p:pic>
        <p:nvPicPr>
          <p:cNvPr id="574" name="Picture 2" descr="https://lh5.googleusercontent.com/F0emUvaGQeLgu6UlwAfoOzOxbirkWX0C99oWoq05CtDwwQiPJ_Vl-6I4jFp_VbLOFu-Ecaqjnv3_De954POV3yfjvsks9gmYuqL_B6uIgSLyuvFWSQcnm9ZJlzTwuXY08iZ66kJ8"/>
          <p:cNvPicPr/>
          <p:nvPr/>
        </p:nvPicPr>
        <p:blipFill>
          <a:blip r:embed="rId4"/>
          <a:srcRect l="0" t="15625" r="51503" b="5925"/>
          <a:stretch/>
        </p:blipFill>
        <p:spPr>
          <a:xfrm>
            <a:off x="4575600" y="3444840"/>
            <a:ext cx="3954960" cy="319896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5" name="Picture 2" descr="https://lh3.googleusercontent.com/_QTLJzBPLJO66KBRxxBeEjXoXpjeukyfks3R8nbVA81cEnnf70Us_WoaIQFPMissTy7FgFkdWPgiNGfu8DJc1igN2_N9tnP-ISj1y38-kPJ8CdKJ4b8STMVfnuc-TSDBwEnqUYoX"/>
          <p:cNvPicPr/>
          <p:nvPr/>
        </p:nvPicPr>
        <p:blipFill>
          <a:blip r:embed="rId1"/>
          <a:stretch/>
        </p:blipFill>
        <p:spPr>
          <a:xfrm>
            <a:off x="4392720" y="7920"/>
            <a:ext cx="4750560" cy="6724440"/>
          </a:xfrm>
          <a:prstGeom prst="rect">
            <a:avLst/>
          </a:prstGeom>
          <a:ln w="0">
            <a:noFill/>
          </a:ln>
        </p:spPr>
      </p:pic>
      <p:pic>
        <p:nvPicPr>
          <p:cNvPr id="576" name="Picture 4" descr="https://lh4.googleusercontent.com/twdcgxDCcqT5YEGNpT2sA5R5J_r3J4on5OX8zWPiOq-pixBgBkuOUBPSWRY5o9nJP7xW7RXWU3e-FGJ0HFASgPbVKOMP7PvCqDRCG12auCSEHUR_13JK2cYIU4rdcFE7vsWSJAxl"/>
          <p:cNvPicPr/>
          <p:nvPr/>
        </p:nvPicPr>
        <p:blipFill>
          <a:blip r:embed="rId2"/>
          <a:stretch/>
        </p:blipFill>
        <p:spPr>
          <a:xfrm>
            <a:off x="0" y="7920"/>
            <a:ext cx="4699080" cy="6651360"/>
          </a:xfrm>
          <a:prstGeom prst="rect">
            <a:avLst/>
          </a:prstGeom>
          <a:ln w="0">
            <a:noFill/>
          </a:ln>
        </p:spPr>
      </p:pic>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7" name="CuadroTexto 7"/>
          <p:cNvSpPr/>
          <p:nvPr/>
        </p:nvSpPr>
        <p:spPr>
          <a:xfrm>
            <a:off x="611640" y="2565000"/>
            <a:ext cx="8227800" cy="28328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s-MX" sz="3600" spc="-1" strike="noStrike">
                <a:solidFill>
                  <a:srgbClr val="757575"/>
                </a:solidFill>
                <a:latin typeface="Century"/>
                <a:ea typeface="DejaVu Sans"/>
              </a:rPr>
              <a:t>¿Qué queremos evaluar en </a:t>
            </a:r>
            <a:endParaRPr b="0" lang="es-MX" sz="3600" spc="-1" strike="noStrike">
              <a:latin typeface="Arial"/>
            </a:endParaRPr>
          </a:p>
          <a:p>
            <a:pPr algn="ctr">
              <a:lnSpc>
                <a:spcPct val="100000"/>
              </a:lnSpc>
              <a:buNone/>
            </a:pPr>
            <a:r>
              <a:rPr b="1" lang="es-MX" sz="3600" spc="-1" strike="noStrike">
                <a:solidFill>
                  <a:srgbClr val="757575"/>
                </a:solidFill>
                <a:latin typeface="Century"/>
                <a:ea typeface="DejaVu Sans"/>
              </a:rPr>
              <a:t>un modelo?</a:t>
            </a:r>
            <a:endParaRPr b="0" lang="es-MX" sz="3600" spc="-1" strike="noStrike">
              <a:latin typeface="Arial"/>
            </a:endParaRPr>
          </a:p>
          <a:p>
            <a:pPr>
              <a:lnSpc>
                <a:spcPct val="100000"/>
              </a:lnSpc>
              <a:buNone/>
            </a:pPr>
            <a:endParaRPr b="0" lang="es-MX" sz="3600" spc="-1" strike="noStrike">
              <a:latin typeface="Arial"/>
            </a:endParaRPr>
          </a:p>
          <a:p>
            <a:pPr>
              <a:lnSpc>
                <a:spcPct val="100000"/>
              </a:lnSpc>
              <a:buNone/>
            </a:pPr>
            <a:br>
              <a:rPr sz="3600"/>
            </a:br>
            <a:endParaRPr b="0" lang="es-MX" sz="3600" spc="-1" strike="noStrike">
              <a:latin typeface="Arial"/>
            </a:endParaRPr>
          </a:p>
        </p:txBody>
      </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CuadroTexto 4"/>
          <p:cNvSpPr/>
          <p:nvPr/>
        </p:nvSpPr>
        <p:spPr>
          <a:xfrm>
            <a:off x="755640" y="1196640"/>
            <a:ext cx="7270920" cy="52088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800" spc="-1" strike="noStrike">
                <a:solidFill>
                  <a:srgbClr val="757575"/>
                </a:solidFill>
                <a:latin typeface="Century"/>
                <a:ea typeface="DejaVu Sans"/>
              </a:rPr>
              <a:t>Significancia </a:t>
            </a:r>
            <a:endParaRPr b="0" lang="es-MX" sz="2800" spc="-1" strike="noStrike">
              <a:latin typeface="Arial"/>
            </a:endParaRPr>
          </a:p>
          <a:p>
            <a:pPr>
              <a:lnSpc>
                <a:spcPct val="100000"/>
              </a:lnSpc>
              <a:buNone/>
            </a:pPr>
            <a:r>
              <a:rPr b="0" lang="es-MX" sz="2800" spc="-1" strike="noStrike">
                <a:solidFill>
                  <a:srgbClr val="000000"/>
                </a:solidFill>
                <a:latin typeface="Century"/>
                <a:ea typeface="DejaVu Sans"/>
              </a:rPr>
              <a:t>¿El modelo tiene mejor poder predictivo de </a:t>
            </a:r>
            <a:r>
              <a:rPr b="1" lang="es-MX" sz="2800" spc="-1" strike="noStrike">
                <a:solidFill>
                  <a:srgbClr val="000000"/>
                </a:solidFill>
                <a:latin typeface="Century"/>
                <a:ea typeface="DejaVu Sans"/>
              </a:rPr>
              <a:t>las presencias</a:t>
            </a:r>
            <a:r>
              <a:rPr b="0" lang="es-MX" sz="2800" spc="-1" strike="noStrike">
                <a:solidFill>
                  <a:srgbClr val="000000"/>
                </a:solidFill>
                <a:latin typeface="Century"/>
                <a:ea typeface="DejaVu Sans"/>
              </a:rPr>
              <a:t> que un clasificador aleatorio?</a:t>
            </a:r>
            <a:endParaRPr b="0" lang="es-MX" sz="2800" spc="-1" strike="noStrike">
              <a:latin typeface="Arial"/>
            </a:endParaRPr>
          </a:p>
          <a:p>
            <a:pPr>
              <a:lnSpc>
                <a:spcPct val="100000"/>
              </a:lnSpc>
              <a:buNone/>
            </a:pPr>
            <a:endParaRPr b="0" lang="es-MX" sz="2800" spc="-1" strike="noStrike">
              <a:latin typeface="Arial"/>
            </a:endParaRPr>
          </a:p>
          <a:p>
            <a:pPr>
              <a:lnSpc>
                <a:spcPct val="100000"/>
              </a:lnSpc>
              <a:buNone/>
            </a:pPr>
            <a:r>
              <a:rPr b="0" lang="es-MX" sz="2800" spc="-1" strike="noStrike">
                <a:solidFill>
                  <a:srgbClr val="000000"/>
                </a:solidFill>
                <a:latin typeface="Century"/>
                <a:ea typeface="DejaVu Sans"/>
              </a:rPr>
              <a:t>¿El modelo logra predecir los patrones de </a:t>
            </a:r>
            <a:r>
              <a:rPr b="1" lang="es-MX" sz="2800" spc="-1" strike="noStrike">
                <a:solidFill>
                  <a:srgbClr val="000000"/>
                </a:solidFill>
                <a:latin typeface="Century"/>
                <a:ea typeface="DejaVu Sans"/>
              </a:rPr>
              <a:t>abundancia</a:t>
            </a:r>
            <a:r>
              <a:rPr b="0" lang="es-MX" sz="2800" spc="-1" strike="noStrike">
                <a:solidFill>
                  <a:srgbClr val="000000"/>
                </a:solidFill>
                <a:latin typeface="Century"/>
                <a:ea typeface="DejaVu Sans"/>
              </a:rPr>
              <a:t> mejor que un clasificador aleatorio?</a:t>
            </a:r>
            <a:endParaRPr b="0" lang="es-MX" sz="2800" spc="-1" strike="noStrike">
              <a:latin typeface="Arial"/>
            </a:endParaRPr>
          </a:p>
          <a:p>
            <a:pPr>
              <a:lnSpc>
                <a:spcPct val="100000"/>
              </a:lnSpc>
              <a:buNone/>
            </a:pPr>
            <a:endParaRPr b="0" lang="es-MX" sz="2800" spc="-1" strike="noStrike">
              <a:latin typeface="Arial"/>
            </a:endParaRPr>
          </a:p>
          <a:p>
            <a:pPr>
              <a:lnSpc>
                <a:spcPct val="100000"/>
              </a:lnSpc>
              <a:buNone/>
            </a:pPr>
            <a:r>
              <a:rPr b="1" lang="es-MX" sz="2800" spc="-1" strike="noStrike">
                <a:solidFill>
                  <a:srgbClr val="757575"/>
                </a:solidFill>
                <a:latin typeface="Century"/>
                <a:ea typeface="DejaVu Sans"/>
              </a:rPr>
              <a:t>Desempeño (rendimiento)</a:t>
            </a:r>
            <a:endParaRPr b="0" lang="es-MX" sz="2800" spc="-1" strike="noStrike">
              <a:latin typeface="Arial"/>
            </a:endParaRPr>
          </a:p>
          <a:p>
            <a:pPr>
              <a:lnSpc>
                <a:spcPct val="100000"/>
              </a:lnSpc>
              <a:buNone/>
            </a:pPr>
            <a:r>
              <a:rPr b="1" lang="es-MX" sz="2800" spc="-1" strike="noStrike">
                <a:solidFill>
                  <a:srgbClr val="000000"/>
                </a:solidFill>
                <a:latin typeface="Century"/>
                <a:ea typeface="DejaVu Sans"/>
              </a:rPr>
              <a:t>¿el modelo hace predicciones con suficiente precisión?</a:t>
            </a:r>
            <a:endParaRPr b="0" lang="es-MX" sz="2800" spc="-1" strike="noStrike">
              <a:latin typeface="Arial"/>
            </a:endParaRPr>
          </a:p>
        </p:txBody>
      </p:sp>
    </p:spTree>
  </p:cSld>
  <mc:AlternateContent>
    <mc:Choice Requires="p14">
      <p:transition spd="slow" p14:dur="2000"/>
    </mc:Choice>
    <mc:Fallback>
      <p:transition spd="slow"/>
    </mc:Fallback>
  </mc:AlternateContent>
  <p:timing>
    <p:tnLst>
      <p:par>
        <p:cTn id="79" dur="indefinite" restart="never" nodeType="tmRoot">
          <p:childTnLst>
            <p:seq>
              <p:cTn id="80" dur="indefinite" nodeType="mainSeq">
                <p:childTnLst>
                  <p:par>
                    <p:cTn id="81" fill="hold">
                      <p:stCondLst>
                        <p:cond delay="indefinite"/>
                      </p:stCondLst>
                      <p:childTnLst>
                        <p:par>
                          <p:cTn id="82" fill="hold">
                            <p:stCondLst>
                              <p:cond delay="0"/>
                            </p:stCondLst>
                            <p:childTnLst>
                              <p:par>
                                <p:cTn id="83" nodeType="clickEffect" fill="hold" presetClass="entr" presetID="1">
                                  <p:stCondLst>
                                    <p:cond delay="0"/>
                                  </p:stCondLst>
                                  <p:childTnLst>
                                    <p:set>
                                      <p:cBhvr>
                                        <p:cTn id="84" dur="1" fill="hold">
                                          <p:stCondLst>
                                            <p:cond delay="0"/>
                                          </p:stCondLst>
                                        </p:cTn>
                                        <p:tgtEl>
                                          <p:spTgt spid="578">
                                            <p:txEl>
                                              <p:pRg st="1" end="1"/>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nodeType="clickEffect" fill="hold" presetClass="entr" presetID="1">
                                  <p:stCondLst>
                                    <p:cond delay="0"/>
                                  </p:stCondLst>
                                  <p:childTnLst>
                                    <p:set>
                                      <p:cBhvr>
                                        <p:cTn id="88" dur="1" fill="hold">
                                          <p:stCondLst>
                                            <p:cond delay="0"/>
                                          </p:stCondLst>
                                        </p:cTn>
                                        <p:tgtEl>
                                          <p:spTgt spid="578">
                                            <p:txEl>
                                              <p:pRg st="4" end="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9" name="Imagen 6" descr=""/>
          <p:cNvPicPr/>
          <p:nvPr/>
        </p:nvPicPr>
        <p:blipFill>
          <a:blip r:embed="rId1"/>
          <a:srcRect l="12917" t="0" r="12917" b="0"/>
          <a:stretch/>
        </p:blipFill>
        <p:spPr>
          <a:xfrm>
            <a:off x="107640" y="0"/>
            <a:ext cx="9044280" cy="685620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1" name="Forma libre 1"/>
          <p:cNvSpPr/>
          <p:nvPr/>
        </p:nvSpPr>
        <p:spPr>
          <a:xfrm>
            <a:off x="1536120" y="409680"/>
            <a:ext cx="6307560" cy="5047560"/>
          </a:xfrm>
          <a:custGeom>
            <a:avLst/>
            <a:gdLst/>
            <a:ahLst/>
            <a:rect l="l" t="t" r="r" b="b"/>
            <a:pathLst>
              <a:path w="6309360" h="5049380">
                <a:moveTo>
                  <a:pt x="0" y="5012804"/>
                </a:moveTo>
                <a:cubicBezTo>
                  <a:pt x="90928" y="4901670"/>
                  <a:pt x="43549" y="4931593"/>
                  <a:pt x="118872" y="4893932"/>
                </a:cubicBezTo>
                <a:cubicBezTo>
                  <a:pt x="124968" y="4884788"/>
                  <a:pt x="128578" y="4873365"/>
                  <a:pt x="137160" y="4866500"/>
                </a:cubicBezTo>
                <a:cubicBezTo>
                  <a:pt x="144686" y="4860479"/>
                  <a:pt x="155733" y="4861153"/>
                  <a:pt x="164592" y="4857356"/>
                </a:cubicBezTo>
                <a:cubicBezTo>
                  <a:pt x="258774" y="4816992"/>
                  <a:pt x="131154" y="4862406"/>
                  <a:pt x="256032" y="4820780"/>
                </a:cubicBezTo>
                <a:cubicBezTo>
                  <a:pt x="265176" y="4817732"/>
                  <a:pt x="273957" y="4813221"/>
                  <a:pt x="283464" y="4811636"/>
                </a:cubicBezTo>
                <a:cubicBezTo>
                  <a:pt x="301752" y="4808588"/>
                  <a:pt x="320341" y="4806989"/>
                  <a:pt x="338328" y="4802492"/>
                </a:cubicBezTo>
                <a:cubicBezTo>
                  <a:pt x="357030" y="4797817"/>
                  <a:pt x="374904" y="4790300"/>
                  <a:pt x="393192" y="4784204"/>
                </a:cubicBezTo>
                <a:lnTo>
                  <a:pt x="420624" y="4775060"/>
                </a:lnTo>
                <a:lnTo>
                  <a:pt x="448056" y="4765916"/>
                </a:lnTo>
                <a:cubicBezTo>
                  <a:pt x="496824" y="4768964"/>
                  <a:pt x="546037" y="4767812"/>
                  <a:pt x="594360" y="4775060"/>
                </a:cubicBezTo>
                <a:cubicBezTo>
                  <a:pt x="663701" y="4785461"/>
                  <a:pt x="603022" y="4820619"/>
                  <a:pt x="685800" y="4848212"/>
                </a:cubicBezTo>
                <a:cubicBezTo>
                  <a:pt x="725672" y="4861503"/>
                  <a:pt x="739115" y="4860637"/>
                  <a:pt x="768096" y="4884788"/>
                </a:cubicBezTo>
                <a:cubicBezTo>
                  <a:pt x="778030" y="4893067"/>
                  <a:pt x="784300" y="4905804"/>
                  <a:pt x="795528" y="4912220"/>
                </a:cubicBezTo>
                <a:cubicBezTo>
                  <a:pt x="802829" y="4916392"/>
                  <a:pt x="874632" y="4929710"/>
                  <a:pt x="877824" y="4930508"/>
                </a:cubicBezTo>
                <a:cubicBezTo>
                  <a:pt x="887175" y="4932846"/>
                  <a:pt x="895805" y="4937762"/>
                  <a:pt x="905256" y="4939652"/>
                </a:cubicBezTo>
                <a:cubicBezTo>
                  <a:pt x="1069075" y="4972416"/>
                  <a:pt x="897410" y="4930832"/>
                  <a:pt x="1005840" y="4957940"/>
                </a:cubicBezTo>
                <a:cubicBezTo>
                  <a:pt x="1025596" y="4971110"/>
                  <a:pt x="1036613" y="4981930"/>
                  <a:pt x="1060704" y="4985372"/>
                </a:cubicBezTo>
                <a:cubicBezTo>
                  <a:pt x="1115351" y="4993179"/>
                  <a:pt x="1225296" y="5003660"/>
                  <a:pt x="1225296" y="5003660"/>
                </a:cubicBezTo>
                <a:cubicBezTo>
                  <a:pt x="1249680" y="5009756"/>
                  <a:pt x="1273802" y="5017019"/>
                  <a:pt x="1298448" y="5021948"/>
                </a:cubicBezTo>
                <a:cubicBezTo>
                  <a:pt x="1329875" y="5028233"/>
                  <a:pt x="1350613" y="5031627"/>
                  <a:pt x="1380744" y="5040236"/>
                </a:cubicBezTo>
                <a:cubicBezTo>
                  <a:pt x="1390012" y="5042884"/>
                  <a:pt x="1399032" y="5046332"/>
                  <a:pt x="1408176" y="5049380"/>
                </a:cubicBezTo>
                <a:cubicBezTo>
                  <a:pt x="1432560" y="5046332"/>
                  <a:pt x="1458234" y="5048634"/>
                  <a:pt x="1481328" y="5040236"/>
                </a:cubicBezTo>
                <a:cubicBezTo>
                  <a:pt x="1493481" y="5035817"/>
                  <a:pt x="1498826" y="5021083"/>
                  <a:pt x="1508760" y="5012804"/>
                </a:cubicBezTo>
                <a:cubicBezTo>
                  <a:pt x="1517203" y="5005769"/>
                  <a:pt x="1527048" y="5000612"/>
                  <a:pt x="1536192" y="4994516"/>
                </a:cubicBezTo>
                <a:cubicBezTo>
                  <a:pt x="1542288" y="4985372"/>
                  <a:pt x="1547445" y="4975527"/>
                  <a:pt x="1554480" y="4967084"/>
                </a:cubicBezTo>
                <a:cubicBezTo>
                  <a:pt x="1562759" y="4957150"/>
                  <a:pt x="1574396" y="4950175"/>
                  <a:pt x="1581912" y="4939652"/>
                </a:cubicBezTo>
                <a:cubicBezTo>
                  <a:pt x="1589835" y="4928560"/>
                  <a:pt x="1593437" y="4914911"/>
                  <a:pt x="1600200" y="4903076"/>
                </a:cubicBezTo>
                <a:cubicBezTo>
                  <a:pt x="1626887" y="4856374"/>
                  <a:pt x="1619037" y="4891737"/>
                  <a:pt x="1636776" y="4820780"/>
                </a:cubicBezTo>
                <a:cubicBezTo>
                  <a:pt x="1650595" y="4765502"/>
                  <a:pt x="1641946" y="4796126"/>
                  <a:pt x="1664208" y="4729340"/>
                </a:cubicBezTo>
                <a:lnTo>
                  <a:pt x="1673352" y="4701908"/>
                </a:lnTo>
                <a:cubicBezTo>
                  <a:pt x="1676400" y="4680572"/>
                  <a:pt x="1679648" y="4659264"/>
                  <a:pt x="1682496" y="4637900"/>
                </a:cubicBezTo>
                <a:cubicBezTo>
                  <a:pt x="1685744" y="4613542"/>
                  <a:pt x="1679706" y="4586229"/>
                  <a:pt x="1691640" y="4564748"/>
                </a:cubicBezTo>
                <a:cubicBezTo>
                  <a:pt x="1697743" y="4553762"/>
                  <a:pt x="1716132" y="4559056"/>
                  <a:pt x="1728216" y="4555604"/>
                </a:cubicBezTo>
                <a:cubicBezTo>
                  <a:pt x="1737484" y="4552956"/>
                  <a:pt x="1746504" y="4549508"/>
                  <a:pt x="1755648" y="4546460"/>
                </a:cubicBezTo>
                <a:cubicBezTo>
                  <a:pt x="1813560" y="4552556"/>
                  <a:pt x="1872013" y="4554770"/>
                  <a:pt x="1929384" y="4564748"/>
                </a:cubicBezTo>
                <a:cubicBezTo>
                  <a:pt x="1942813" y="4567084"/>
                  <a:pt x="1953431" y="4577666"/>
                  <a:pt x="1965960" y="4583036"/>
                </a:cubicBezTo>
                <a:cubicBezTo>
                  <a:pt x="1974819" y="4586833"/>
                  <a:pt x="1984248" y="4589132"/>
                  <a:pt x="1993392" y="4592180"/>
                </a:cubicBezTo>
                <a:cubicBezTo>
                  <a:pt x="2058742" y="4690205"/>
                  <a:pt x="1956972" y="4541435"/>
                  <a:pt x="2039112" y="4647044"/>
                </a:cubicBezTo>
                <a:cubicBezTo>
                  <a:pt x="2052606" y="4664394"/>
                  <a:pt x="2063496" y="4683620"/>
                  <a:pt x="2075688" y="4701908"/>
                </a:cubicBezTo>
                <a:cubicBezTo>
                  <a:pt x="2081784" y="4711052"/>
                  <a:pt x="2083550" y="4725865"/>
                  <a:pt x="2093976" y="4729340"/>
                </a:cubicBezTo>
                <a:lnTo>
                  <a:pt x="2121408" y="4738484"/>
                </a:lnTo>
                <a:cubicBezTo>
                  <a:pt x="2157984" y="4735436"/>
                  <a:pt x="2198308" y="4745754"/>
                  <a:pt x="2231136" y="4729340"/>
                </a:cubicBezTo>
                <a:cubicBezTo>
                  <a:pt x="2248378" y="4720719"/>
                  <a:pt x="2244749" y="4693178"/>
                  <a:pt x="2249424" y="4674476"/>
                </a:cubicBezTo>
                <a:cubicBezTo>
                  <a:pt x="2252472" y="4662284"/>
                  <a:pt x="2255842" y="4650168"/>
                  <a:pt x="2258568" y="4637900"/>
                </a:cubicBezTo>
                <a:cubicBezTo>
                  <a:pt x="2261939" y="4622728"/>
                  <a:pt x="2262255" y="4606732"/>
                  <a:pt x="2267712" y="4592180"/>
                </a:cubicBezTo>
                <a:cubicBezTo>
                  <a:pt x="2271571" y="4581890"/>
                  <a:pt x="2279904" y="4573892"/>
                  <a:pt x="2286000" y="4564748"/>
                </a:cubicBezTo>
                <a:cubicBezTo>
                  <a:pt x="2289048" y="4537316"/>
                  <a:pt x="2288450" y="4509229"/>
                  <a:pt x="2295144" y="4482452"/>
                </a:cubicBezTo>
                <a:cubicBezTo>
                  <a:pt x="2297809" y="4471790"/>
                  <a:pt x="2309676" y="4465348"/>
                  <a:pt x="2313432" y="4455020"/>
                </a:cubicBezTo>
                <a:cubicBezTo>
                  <a:pt x="2322022" y="4431399"/>
                  <a:pt x="2326791" y="4406514"/>
                  <a:pt x="2331720" y="4381868"/>
                </a:cubicBezTo>
                <a:cubicBezTo>
                  <a:pt x="2334768" y="4366628"/>
                  <a:pt x="2335407" y="4350700"/>
                  <a:pt x="2340864" y="4336148"/>
                </a:cubicBezTo>
                <a:cubicBezTo>
                  <a:pt x="2344723" y="4325858"/>
                  <a:pt x="2353056" y="4317860"/>
                  <a:pt x="2359152" y="4308716"/>
                </a:cubicBezTo>
                <a:cubicBezTo>
                  <a:pt x="2360215" y="4301277"/>
                  <a:pt x="2368817" y="4225378"/>
                  <a:pt x="2377440" y="4208132"/>
                </a:cubicBezTo>
                <a:cubicBezTo>
                  <a:pt x="2384256" y="4194501"/>
                  <a:pt x="2395728" y="4183748"/>
                  <a:pt x="2404872" y="4171556"/>
                </a:cubicBezTo>
                <a:cubicBezTo>
                  <a:pt x="2407802" y="4159837"/>
                  <a:pt x="2416601" y="4120666"/>
                  <a:pt x="2423160" y="4107548"/>
                </a:cubicBezTo>
                <a:cubicBezTo>
                  <a:pt x="2428075" y="4097718"/>
                  <a:pt x="2435996" y="4089658"/>
                  <a:pt x="2441448" y="4080116"/>
                </a:cubicBezTo>
                <a:cubicBezTo>
                  <a:pt x="2448211" y="4068281"/>
                  <a:pt x="2454366" y="4056069"/>
                  <a:pt x="2459736" y="4043540"/>
                </a:cubicBezTo>
                <a:cubicBezTo>
                  <a:pt x="2463533" y="4034681"/>
                  <a:pt x="2463533" y="4024128"/>
                  <a:pt x="2468880" y="4016108"/>
                </a:cubicBezTo>
                <a:cubicBezTo>
                  <a:pt x="2476053" y="4005348"/>
                  <a:pt x="2487168" y="3997820"/>
                  <a:pt x="2496312" y="3988676"/>
                </a:cubicBezTo>
                <a:cubicBezTo>
                  <a:pt x="2521297" y="3913721"/>
                  <a:pt x="2478081" y="4029739"/>
                  <a:pt x="2560320" y="3906380"/>
                </a:cubicBezTo>
                <a:cubicBezTo>
                  <a:pt x="2593848" y="3856088"/>
                  <a:pt x="2560320" y="3898760"/>
                  <a:pt x="2606040" y="3860660"/>
                </a:cubicBezTo>
                <a:cubicBezTo>
                  <a:pt x="2615974" y="3852381"/>
                  <a:pt x="2623264" y="3841167"/>
                  <a:pt x="2633472" y="3833228"/>
                </a:cubicBezTo>
                <a:cubicBezTo>
                  <a:pt x="2650822" y="3819734"/>
                  <a:pt x="2688336" y="3796652"/>
                  <a:pt x="2688336" y="3796652"/>
                </a:cubicBezTo>
                <a:cubicBezTo>
                  <a:pt x="2701830" y="3776410"/>
                  <a:pt x="2712934" y="3755869"/>
                  <a:pt x="2734056" y="3741788"/>
                </a:cubicBezTo>
                <a:cubicBezTo>
                  <a:pt x="2816536" y="3686801"/>
                  <a:pt x="2702591" y="3786297"/>
                  <a:pt x="2788920" y="3714356"/>
                </a:cubicBezTo>
                <a:cubicBezTo>
                  <a:pt x="2798854" y="3706077"/>
                  <a:pt x="2806534" y="3695340"/>
                  <a:pt x="2816352" y="3686924"/>
                </a:cubicBezTo>
                <a:cubicBezTo>
                  <a:pt x="2822151" y="3681954"/>
                  <a:pt x="2868781" y="3646993"/>
                  <a:pt x="2880360" y="3641204"/>
                </a:cubicBezTo>
                <a:cubicBezTo>
                  <a:pt x="2888981" y="3636893"/>
                  <a:pt x="2898648" y="3635108"/>
                  <a:pt x="2907792" y="3632060"/>
                </a:cubicBezTo>
                <a:cubicBezTo>
                  <a:pt x="2970427" y="3569425"/>
                  <a:pt x="2948310" y="3598715"/>
                  <a:pt x="2980944" y="3549764"/>
                </a:cubicBezTo>
                <a:cubicBezTo>
                  <a:pt x="2983992" y="3537572"/>
                  <a:pt x="2985138" y="3524739"/>
                  <a:pt x="2990088" y="3513188"/>
                </a:cubicBezTo>
                <a:cubicBezTo>
                  <a:pt x="3021300" y="3440360"/>
                  <a:pt x="2998255" y="3528963"/>
                  <a:pt x="3017520" y="3458324"/>
                </a:cubicBezTo>
                <a:cubicBezTo>
                  <a:pt x="3066012" y="3280520"/>
                  <a:pt x="3004567" y="3468532"/>
                  <a:pt x="3063240" y="3339452"/>
                </a:cubicBezTo>
                <a:cubicBezTo>
                  <a:pt x="3109876" y="3236854"/>
                  <a:pt x="3056656" y="3321897"/>
                  <a:pt x="3099816" y="3257156"/>
                </a:cubicBezTo>
                <a:cubicBezTo>
                  <a:pt x="3102864" y="3244964"/>
                  <a:pt x="3106495" y="3232903"/>
                  <a:pt x="3108960" y="3220580"/>
                </a:cubicBezTo>
                <a:cubicBezTo>
                  <a:pt x="3112596" y="3202400"/>
                  <a:pt x="3112241" y="3183305"/>
                  <a:pt x="3118104" y="3165716"/>
                </a:cubicBezTo>
                <a:cubicBezTo>
                  <a:pt x="3121579" y="3155290"/>
                  <a:pt x="3131477" y="3148114"/>
                  <a:pt x="3136392" y="3138284"/>
                </a:cubicBezTo>
                <a:cubicBezTo>
                  <a:pt x="3155863" y="3099342"/>
                  <a:pt x="3132377" y="3120108"/>
                  <a:pt x="3163824" y="3083420"/>
                </a:cubicBezTo>
                <a:cubicBezTo>
                  <a:pt x="3175045" y="3070329"/>
                  <a:pt x="3185615" y="3055715"/>
                  <a:pt x="3200400" y="3046844"/>
                </a:cubicBezTo>
                <a:cubicBezTo>
                  <a:pt x="3216930" y="3036926"/>
                  <a:pt x="3255264" y="3028556"/>
                  <a:pt x="3255264" y="3028556"/>
                </a:cubicBezTo>
                <a:cubicBezTo>
                  <a:pt x="3343798" y="2962156"/>
                  <a:pt x="3231167" y="3040604"/>
                  <a:pt x="3346704" y="2982836"/>
                </a:cubicBezTo>
                <a:cubicBezTo>
                  <a:pt x="3364992" y="2973692"/>
                  <a:pt x="3381812" y="2960672"/>
                  <a:pt x="3401568" y="2955404"/>
                </a:cubicBezTo>
                <a:cubicBezTo>
                  <a:pt x="3428237" y="2948292"/>
                  <a:pt x="3456432" y="2949308"/>
                  <a:pt x="3483864" y="2946260"/>
                </a:cubicBezTo>
                <a:cubicBezTo>
                  <a:pt x="3532632" y="2873108"/>
                  <a:pt x="3468624" y="2961500"/>
                  <a:pt x="3529584" y="2900540"/>
                </a:cubicBezTo>
                <a:cubicBezTo>
                  <a:pt x="3590544" y="2839580"/>
                  <a:pt x="3502152" y="2903588"/>
                  <a:pt x="3575304" y="2854820"/>
                </a:cubicBezTo>
                <a:cubicBezTo>
                  <a:pt x="3581400" y="2845676"/>
                  <a:pt x="3588677" y="2837218"/>
                  <a:pt x="3593592" y="2827388"/>
                </a:cubicBezTo>
                <a:cubicBezTo>
                  <a:pt x="3597903" y="2818767"/>
                  <a:pt x="3600200" y="2809255"/>
                  <a:pt x="3602736" y="2799956"/>
                </a:cubicBezTo>
                <a:cubicBezTo>
                  <a:pt x="3609349" y="2775707"/>
                  <a:pt x="3611123" y="2749906"/>
                  <a:pt x="3621024" y="2726804"/>
                </a:cubicBezTo>
                <a:lnTo>
                  <a:pt x="3648456" y="2662796"/>
                </a:lnTo>
                <a:cubicBezTo>
                  <a:pt x="3653933" y="2613505"/>
                  <a:pt x="3640471" y="2578532"/>
                  <a:pt x="3685032" y="2553068"/>
                </a:cubicBezTo>
                <a:cubicBezTo>
                  <a:pt x="3695943" y="2546833"/>
                  <a:pt x="3709416" y="2546972"/>
                  <a:pt x="3721608" y="2543924"/>
                </a:cubicBezTo>
                <a:cubicBezTo>
                  <a:pt x="3730752" y="2550020"/>
                  <a:pt x="3739210" y="2557297"/>
                  <a:pt x="3749040" y="2562212"/>
                </a:cubicBezTo>
                <a:cubicBezTo>
                  <a:pt x="3757661" y="2566523"/>
                  <a:pt x="3768046" y="2566675"/>
                  <a:pt x="3776472" y="2571356"/>
                </a:cubicBezTo>
                <a:cubicBezTo>
                  <a:pt x="3795685" y="2582030"/>
                  <a:pt x="3815794" y="2592390"/>
                  <a:pt x="3831336" y="2607932"/>
                </a:cubicBezTo>
                <a:cubicBezTo>
                  <a:pt x="3840480" y="2617076"/>
                  <a:pt x="3848008" y="2628191"/>
                  <a:pt x="3858768" y="2635364"/>
                </a:cubicBezTo>
                <a:cubicBezTo>
                  <a:pt x="3866788" y="2640711"/>
                  <a:pt x="3877341" y="2640711"/>
                  <a:pt x="3886200" y="2644508"/>
                </a:cubicBezTo>
                <a:cubicBezTo>
                  <a:pt x="3898729" y="2649878"/>
                  <a:pt x="3910584" y="2656700"/>
                  <a:pt x="3922776" y="2662796"/>
                </a:cubicBezTo>
                <a:cubicBezTo>
                  <a:pt x="3934968" y="2681084"/>
                  <a:pt x="3941064" y="2705468"/>
                  <a:pt x="3959352" y="2717660"/>
                </a:cubicBezTo>
                <a:lnTo>
                  <a:pt x="4014216" y="2754236"/>
                </a:lnTo>
                <a:cubicBezTo>
                  <a:pt x="4093464" y="2751188"/>
                  <a:pt x="4172841" y="2750548"/>
                  <a:pt x="4251960" y="2745092"/>
                </a:cubicBezTo>
                <a:cubicBezTo>
                  <a:pt x="4283846" y="2742893"/>
                  <a:pt x="4283060" y="2727960"/>
                  <a:pt x="4306824" y="2708516"/>
                </a:cubicBezTo>
                <a:cubicBezTo>
                  <a:pt x="4330414" y="2689215"/>
                  <a:pt x="4354615" y="2670559"/>
                  <a:pt x="4379976" y="2653652"/>
                </a:cubicBezTo>
                <a:cubicBezTo>
                  <a:pt x="4389120" y="2647556"/>
                  <a:pt x="4397578" y="2640279"/>
                  <a:pt x="4407408" y="2635364"/>
                </a:cubicBezTo>
                <a:cubicBezTo>
                  <a:pt x="4416029" y="2631053"/>
                  <a:pt x="4425696" y="2629268"/>
                  <a:pt x="4434840" y="2626220"/>
                </a:cubicBezTo>
                <a:cubicBezTo>
                  <a:pt x="4440936" y="2617076"/>
                  <a:pt x="4448799" y="2608889"/>
                  <a:pt x="4453128" y="2598788"/>
                </a:cubicBezTo>
                <a:cubicBezTo>
                  <a:pt x="4458078" y="2587237"/>
                  <a:pt x="4460024" y="2574577"/>
                  <a:pt x="4462272" y="2562212"/>
                </a:cubicBezTo>
                <a:cubicBezTo>
                  <a:pt x="4466127" y="2541007"/>
                  <a:pt x="4468743" y="2519590"/>
                  <a:pt x="4471416" y="2498204"/>
                </a:cubicBezTo>
                <a:cubicBezTo>
                  <a:pt x="4474839" y="2470816"/>
                  <a:pt x="4475473" y="2443036"/>
                  <a:pt x="4480560" y="2415908"/>
                </a:cubicBezTo>
                <a:cubicBezTo>
                  <a:pt x="4484649" y="2394098"/>
                  <a:pt x="4492752" y="2373236"/>
                  <a:pt x="4498848" y="2351900"/>
                </a:cubicBezTo>
                <a:cubicBezTo>
                  <a:pt x="4506269" y="2292530"/>
                  <a:pt x="4503710" y="2289162"/>
                  <a:pt x="4517136" y="2242172"/>
                </a:cubicBezTo>
                <a:cubicBezTo>
                  <a:pt x="4519784" y="2232904"/>
                  <a:pt x="4521969" y="2223361"/>
                  <a:pt x="4526280" y="2214740"/>
                </a:cubicBezTo>
                <a:cubicBezTo>
                  <a:pt x="4531195" y="2204910"/>
                  <a:pt x="4538472" y="2196452"/>
                  <a:pt x="4544568" y="2187308"/>
                </a:cubicBezTo>
                <a:cubicBezTo>
                  <a:pt x="4545595" y="2181145"/>
                  <a:pt x="4559022" y="2096948"/>
                  <a:pt x="4562856" y="2086724"/>
                </a:cubicBezTo>
                <a:cubicBezTo>
                  <a:pt x="4566715" y="2076434"/>
                  <a:pt x="4576681" y="2069335"/>
                  <a:pt x="4581144" y="2059292"/>
                </a:cubicBezTo>
                <a:cubicBezTo>
                  <a:pt x="4588973" y="2041676"/>
                  <a:pt x="4593336" y="2022716"/>
                  <a:pt x="4599432" y="2004428"/>
                </a:cubicBezTo>
                <a:lnTo>
                  <a:pt x="4599432" y="2004428"/>
                </a:lnTo>
                <a:cubicBezTo>
                  <a:pt x="4602480" y="1992236"/>
                  <a:pt x="4606111" y="1980175"/>
                  <a:pt x="4608576" y="1967852"/>
                </a:cubicBezTo>
                <a:cubicBezTo>
                  <a:pt x="4612212" y="1949672"/>
                  <a:pt x="4613698" y="1931087"/>
                  <a:pt x="4617720" y="1912988"/>
                </a:cubicBezTo>
                <a:cubicBezTo>
                  <a:pt x="4619811" y="1903579"/>
                  <a:pt x="4623816" y="1894700"/>
                  <a:pt x="4626864" y="1885556"/>
                </a:cubicBezTo>
                <a:cubicBezTo>
                  <a:pt x="4629912" y="1852028"/>
                  <a:pt x="4632658" y="1818471"/>
                  <a:pt x="4636008" y="1784972"/>
                </a:cubicBezTo>
                <a:cubicBezTo>
                  <a:pt x="4638754" y="1757508"/>
                  <a:pt x="4643774" y="1730242"/>
                  <a:pt x="4645152" y="1702676"/>
                </a:cubicBezTo>
                <a:cubicBezTo>
                  <a:pt x="4649873" y="1608257"/>
                  <a:pt x="4648745" y="1513586"/>
                  <a:pt x="4654296" y="1419212"/>
                </a:cubicBezTo>
                <a:cubicBezTo>
                  <a:pt x="4654862" y="1409590"/>
                  <a:pt x="4660792" y="1401048"/>
                  <a:pt x="4663440" y="1391780"/>
                </a:cubicBezTo>
                <a:cubicBezTo>
                  <a:pt x="4666892" y="1379696"/>
                  <a:pt x="4664733" y="1365017"/>
                  <a:pt x="4672584" y="1355204"/>
                </a:cubicBezTo>
                <a:cubicBezTo>
                  <a:pt x="4678605" y="1347678"/>
                  <a:pt x="4690872" y="1349108"/>
                  <a:pt x="4700016" y="1346060"/>
                </a:cubicBezTo>
                <a:cubicBezTo>
                  <a:pt x="4727997" y="1353055"/>
                  <a:pt x="4742975" y="1352443"/>
                  <a:pt x="4764024" y="1373492"/>
                </a:cubicBezTo>
                <a:cubicBezTo>
                  <a:pt x="4824984" y="1434452"/>
                  <a:pt x="4736592" y="1370444"/>
                  <a:pt x="4809744" y="1419212"/>
                </a:cubicBezTo>
                <a:cubicBezTo>
                  <a:pt x="4812792" y="1428356"/>
                  <a:pt x="4812867" y="1439118"/>
                  <a:pt x="4818888" y="1446644"/>
                </a:cubicBezTo>
                <a:cubicBezTo>
                  <a:pt x="4825753" y="1455226"/>
                  <a:pt x="4837877" y="1457897"/>
                  <a:pt x="4846320" y="1464932"/>
                </a:cubicBezTo>
                <a:cubicBezTo>
                  <a:pt x="4856254" y="1473211"/>
                  <a:pt x="4865336" y="1482546"/>
                  <a:pt x="4873752" y="1492364"/>
                </a:cubicBezTo>
                <a:cubicBezTo>
                  <a:pt x="4883670" y="1503935"/>
                  <a:pt x="4888205" y="1520953"/>
                  <a:pt x="4901184" y="1528940"/>
                </a:cubicBezTo>
                <a:cubicBezTo>
                  <a:pt x="4957684" y="1563709"/>
                  <a:pt x="4989698" y="1565028"/>
                  <a:pt x="5047488" y="1574660"/>
                </a:cubicBezTo>
                <a:cubicBezTo>
                  <a:pt x="5111496" y="1568564"/>
                  <a:pt x="5176022" y="1566530"/>
                  <a:pt x="5239512" y="1556372"/>
                </a:cubicBezTo>
                <a:cubicBezTo>
                  <a:pt x="5286707" y="1548821"/>
                  <a:pt x="5271565" y="1533443"/>
                  <a:pt x="5294376" y="1501508"/>
                </a:cubicBezTo>
                <a:cubicBezTo>
                  <a:pt x="5356160" y="1415010"/>
                  <a:pt x="5289974" y="1537744"/>
                  <a:pt x="5340096" y="1437500"/>
                </a:cubicBezTo>
                <a:cubicBezTo>
                  <a:pt x="5345317" y="1411397"/>
                  <a:pt x="5350636" y="1381031"/>
                  <a:pt x="5358384" y="1355204"/>
                </a:cubicBezTo>
                <a:cubicBezTo>
                  <a:pt x="5363923" y="1336740"/>
                  <a:pt x="5372891" y="1319243"/>
                  <a:pt x="5376672" y="1300340"/>
                </a:cubicBezTo>
                <a:cubicBezTo>
                  <a:pt x="5379720" y="1285100"/>
                  <a:pt x="5381350" y="1269506"/>
                  <a:pt x="5385816" y="1254620"/>
                </a:cubicBezTo>
                <a:cubicBezTo>
                  <a:pt x="5390533" y="1238898"/>
                  <a:pt x="5399277" y="1224588"/>
                  <a:pt x="5404104" y="1208900"/>
                </a:cubicBezTo>
                <a:cubicBezTo>
                  <a:pt x="5411496" y="1184877"/>
                  <a:pt x="5416296" y="1160132"/>
                  <a:pt x="5422392" y="1135748"/>
                </a:cubicBezTo>
                <a:cubicBezTo>
                  <a:pt x="5425440" y="1123556"/>
                  <a:pt x="5424565" y="1109629"/>
                  <a:pt x="5431536" y="1099172"/>
                </a:cubicBezTo>
                <a:lnTo>
                  <a:pt x="5449824" y="1071740"/>
                </a:lnTo>
                <a:cubicBezTo>
                  <a:pt x="5452872" y="1053452"/>
                  <a:pt x="5455332" y="1035056"/>
                  <a:pt x="5458968" y="1016876"/>
                </a:cubicBezTo>
                <a:cubicBezTo>
                  <a:pt x="5461433" y="1004553"/>
                  <a:pt x="5465647" y="992623"/>
                  <a:pt x="5468112" y="980300"/>
                </a:cubicBezTo>
                <a:cubicBezTo>
                  <a:pt x="5471748" y="962120"/>
                  <a:pt x="5471804" y="943156"/>
                  <a:pt x="5477256" y="925436"/>
                </a:cubicBezTo>
                <a:cubicBezTo>
                  <a:pt x="5484083" y="903250"/>
                  <a:pt x="5496067" y="882981"/>
                  <a:pt x="5504688" y="861428"/>
                </a:cubicBezTo>
                <a:cubicBezTo>
                  <a:pt x="5508268" y="852479"/>
                  <a:pt x="5510448" y="843021"/>
                  <a:pt x="5513832" y="833996"/>
                </a:cubicBezTo>
                <a:cubicBezTo>
                  <a:pt x="5519595" y="818627"/>
                  <a:pt x="5526024" y="803516"/>
                  <a:pt x="5532120" y="788276"/>
                </a:cubicBezTo>
                <a:cubicBezTo>
                  <a:pt x="5535168" y="754748"/>
                  <a:pt x="5537088" y="721098"/>
                  <a:pt x="5541264" y="687692"/>
                </a:cubicBezTo>
                <a:cubicBezTo>
                  <a:pt x="5543192" y="672270"/>
                  <a:pt x="5548130" y="657346"/>
                  <a:pt x="5550408" y="641972"/>
                </a:cubicBezTo>
                <a:cubicBezTo>
                  <a:pt x="5560326" y="575026"/>
                  <a:pt x="5561426" y="506460"/>
                  <a:pt x="5577840" y="440804"/>
                </a:cubicBezTo>
                <a:cubicBezTo>
                  <a:pt x="5580888" y="428612"/>
                  <a:pt x="5584258" y="416496"/>
                  <a:pt x="5586984" y="404228"/>
                </a:cubicBezTo>
                <a:cubicBezTo>
                  <a:pt x="5594442" y="370667"/>
                  <a:pt x="5595715" y="353790"/>
                  <a:pt x="5605272" y="321932"/>
                </a:cubicBezTo>
                <a:cubicBezTo>
                  <a:pt x="5610811" y="303468"/>
                  <a:pt x="5618885" y="285770"/>
                  <a:pt x="5623560" y="267068"/>
                </a:cubicBezTo>
                <a:cubicBezTo>
                  <a:pt x="5636573" y="215016"/>
                  <a:pt x="5624680" y="245158"/>
                  <a:pt x="5650992" y="203060"/>
                </a:cubicBezTo>
                <a:cubicBezTo>
                  <a:pt x="5660412" y="187989"/>
                  <a:pt x="5666858" y="170834"/>
                  <a:pt x="5678424" y="157340"/>
                </a:cubicBezTo>
                <a:cubicBezTo>
                  <a:pt x="5687311" y="146972"/>
                  <a:pt x="5733096" y="124765"/>
                  <a:pt x="5742432" y="120764"/>
                </a:cubicBezTo>
                <a:cubicBezTo>
                  <a:pt x="5751291" y="116967"/>
                  <a:pt x="5761438" y="116301"/>
                  <a:pt x="5769864" y="111620"/>
                </a:cubicBezTo>
                <a:cubicBezTo>
                  <a:pt x="5789077" y="100946"/>
                  <a:pt x="5803876" y="81995"/>
                  <a:pt x="5824728" y="75044"/>
                </a:cubicBezTo>
                <a:cubicBezTo>
                  <a:pt x="5966272" y="27863"/>
                  <a:pt x="5820081" y="81940"/>
                  <a:pt x="5907024" y="38468"/>
                </a:cubicBezTo>
                <a:cubicBezTo>
                  <a:pt x="5927926" y="28017"/>
                  <a:pt x="5959308" y="25397"/>
                  <a:pt x="5980176" y="20180"/>
                </a:cubicBezTo>
                <a:cubicBezTo>
                  <a:pt x="5989527" y="17842"/>
                  <a:pt x="5998101" y="12621"/>
                  <a:pt x="6007608" y="11036"/>
                </a:cubicBezTo>
                <a:cubicBezTo>
                  <a:pt x="6110942" y="-6186"/>
                  <a:pt x="6199239" y="1892"/>
                  <a:pt x="6309360" y="1892"/>
                </a:cubicBezTo>
              </a:path>
            </a:pathLst>
          </a:custGeom>
          <a:noFill/>
          <a:ln w="101600">
            <a:solidFill>
              <a:srgbClr val="00b0f0"/>
            </a:solidFill>
            <a:round/>
          </a:ln>
        </p:spPr>
        <p:style>
          <a:lnRef idx="2">
            <a:schemeClr val="accent1">
              <a:shade val="50000"/>
            </a:schemeClr>
          </a:lnRef>
          <a:fillRef idx="1">
            <a:schemeClr val="accent1"/>
          </a:fillRef>
          <a:effectRef idx="0">
            <a:schemeClr val="accent1"/>
          </a:effectRef>
          <a:fontRef idx="minor"/>
        </p:style>
      </p:sp>
      <p:sp>
        <p:nvSpPr>
          <p:cNvPr id="322" name="Straight Connector 2"/>
          <p:cNvSpPr/>
          <p:nvPr/>
        </p:nvSpPr>
        <p:spPr>
          <a:xfrm>
            <a:off x="1432080" y="256680"/>
            <a:ext cx="360" cy="597132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323" name="Straight Connector 4"/>
          <p:cNvSpPr/>
          <p:nvPr/>
        </p:nvSpPr>
        <p:spPr>
          <a:xfrm>
            <a:off x="1432080" y="6228000"/>
            <a:ext cx="6472080" cy="36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324" name="TextBox 5"/>
          <p:cNvSpPr/>
          <p:nvPr/>
        </p:nvSpPr>
        <p:spPr>
          <a:xfrm>
            <a:off x="2490480" y="6259680"/>
            <a:ext cx="41619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Independent variables</a:t>
            </a:r>
            <a:endParaRPr b="0" lang="es-MX" sz="2800" spc="-1" strike="noStrike">
              <a:latin typeface="Arial"/>
            </a:endParaRPr>
          </a:p>
        </p:txBody>
      </p:sp>
      <p:sp>
        <p:nvSpPr>
          <p:cNvPr id="325" name="TextBox 6"/>
          <p:cNvSpPr/>
          <p:nvPr/>
        </p:nvSpPr>
        <p:spPr>
          <a:xfrm rot="16200000">
            <a:off x="-714240" y="2962080"/>
            <a:ext cx="34153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Modeled response</a:t>
            </a:r>
            <a:endParaRPr b="0" lang="es-MX" sz="2800" spc="-1" strike="noStrike">
              <a:latin typeface="Arial"/>
            </a:endParaRPr>
          </a:p>
        </p:txBody>
      </p:sp>
      <p:sp>
        <p:nvSpPr>
          <p:cNvPr id="326" name="Oval 7"/>
          <p:cNvSpPr/>
          <p:nvPr/>
        </p:nvSpPr>
        <p:spPr>
          <a:xfrm>
            <a:off x="1864440" y="50605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27" name="Oval 8"/>
          <p:cNvSpPr/>
          <p:nvPr/>
        </p:nvSpPr>
        <p:spPr>
          <a:xfrm>
            <a:off x="2810160" y="54036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28" name="Oval 9"/>
          <p:cNvSpPr/>
          <p:nvPr/>
        </p:nvSpPr>
        <p:spPr>
          <a:xfrm>
            <a:off x="3142080" y="48139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29" name="Oval 10"/>
          <p:cNvSpPr/>
          <p:nvPr/>
        </p:nvSpPr>
        <p:spPr>
          <a:xfrm>
            <a:off x="3619080" y="50450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0" name="Oval 11"/>
          <p:cNvSpPr/>
          <p:nvPr/>
        </p:nvSpPr>
        <p:spPr>
          <a:xfrm>
            <a:off x="3992400" y="42044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1" name="Oval 12"/>
          <p:cNvSpPr/>
          <p:nvPr/>
        </p:nvSpPr>
        <p:spPr>
          <a:xfrm>
            <a:off x="4585680" y="34290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2" name="Oval 13"/>
          <p:cNvSpPr/>
          <p:nvPr/>
        </p:nvSpPr>
        <p:spPr>
          <a:xfrm>
            <a:off x="5004000" y="3276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3" name="Oval 14"/>
          <p:cNvSpPr/>
          <p:nvPr/>
        </p:nvSpPr>
        <p:spPr>
          <a:xfrm>
            <a:off x="5187960" y="28324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4" name="Oval 15"/>
          <p:cNvSpPr/>
          <p:nvPr/>
        </p:nvSpPr>
        <p:spPr>
          <a:xfrm>
            <a:off x="7733520" y="319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5" name="Oval 16"/>
          <p:cNvSpPr/>
          <p:nvPr/>
        </p:nvSpPr>
        <p:spPr>
          <a:xfrm>
            <a:off x="5492520" y="3123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6" name="Oval 17"/>
          <p:cNvSpPr/>
          <p:nvPr/>
        </p:nvSpPr>
        <p:spPr>
          <a:xfrm>
            <a:off x="6147000" y="1615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7" name="Oval 19"/>
          <p:cNvSpPr/>
          <p:nvPr/>
        </p:nvSpPr>
        <p:spPr>
          <a:xfrm>
            <a:off x="6868080" y="14626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8" name="Oval 20"/>
          <p:cNvSpPr/>
          <p:nvPr/>
        </p:nvSpPr>
        <p:spPr>
          <a:xfrm>
            <a:off x="5953680" y="27561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39" name="Oval 21"/>
          <p:cNvSpPr/>
          <p:nvPr/>
        </p:nvSpPr>
        <p:spPr>
          <a:xfrm>
            <a:off x="1444680" y="5327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0" name="Oval 22"/>
          <p:cNvSpPr/>
          <p:nvPr/>
        </p:nvSpPr>
        <p:spPr>
          <a:xfrm>
            <a:off x="7121160" y="441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1" name="Oval 23"/>
          <p:cNvSpPr/>
          <p:nvPr/>
        </p:nvSpPr>
        <p:spPr>
          <a:xfrm>
            <a:off x="6559560" y="1961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2" name="Oval 24"/>
          <p:cNvSpPr/>
          <p:nvPr/>
        </p:nvSpPr>
        <p:spPr>
          <a:xfrm>
            <a:off x="2374560" y="5250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3" name="Oval 25"/>
          <p:cNvSpPr/>
          <p:nvPr/>
        </p:nvSpPr>
        <p:spPr>
          <a:xfrm>
            <a:off x="3780000" y="4674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4" name="Oval 26"/>
          <p:cNvSpPr/>
          <p:nvPr/>
        </p:nvSpPr>
        <p:spPr>
          <a:xfrm>
            <a:off x="6039360" y="2114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45" name="Oval 27"/>
          <p:cNvSpPr/>
          <p:nvPr/>
        </p:nvSpPr>
        <p:spPr>
          <a:xfrm>
            <a:off x="4423320" y="39067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0" name="Imagen 6" descr=""/>
          <p:cNvPicPr/>
          <p:nvPr/>
        </p:nvPicPr>
        <p:blipFill>
          <a:blip r:embed="rId1"/>
          <a:srcRect l="12917" t="0" r="13474" b="0"/>
          <a:stretch/>
        </p:blipFill>
        <p:spPr>
          <a:xfrm>
            <a:off x="0" y="16200"/>
            <a:ext cx="9142200" cy="6982560"/>
          </a:xfrm>
          <a:prstGeom prst="rect">
            <a:avLst/>
          </a:prstGeom>
          <a:ln w="0">
            <a:noFill/>
          </a:ln>
        </p:spPr>
      </p:pic>
      <p:sp>
        <p:nvSpPr>
          <p:cNvPr id="581" name="Rectángulo 7"/>
          <p:cNvSpPr/>
          <p:nvPr/>
        </p:nvSpPr>
        <p:spPr>
          <a:xfrm>
            <a:off x="5292000" y="3069000"/>
            <a:ext cx="1798560" cy="286200"/>
          </a:xfrm>
          <a:prstGeom prst="rect">
            <a:avLst/>
          </a:prstGeom>
          <a:noFill/>
          <a:ln w="34925">
            <a:solidFill>
              <a:srgbClr val="ff0000"/>
            </a:solidFill>
            <a:round/>
          </a:ln>
        </p:spPr>
        <p:style>
          <a:lnRef idx="2">
            <a:schemeClr val="accent1">
              <a:shade val="50000"/>
            </a:schemeClr>
          </a:lnRef>
          <a:fillRef idx="1">
            <a:schemeClr val="accent1"/>
          </a:fillRef>
          <a:effectRef idx="0">
            <a:schemeClr val="accent1"/>
          </a:effectRef>
          <a:fontRef idx="minor"/>
        </p:style>
      </p:sp>
      <p:sp>
        <p:nvSpPr>
          <p:cNvPr id="582" name="Conector recto de flecha 9"/>
          <p:cNvSpPr/>
          <p:nvPr/>
        </p:nvSpPr>
        <p:spPr>
          <a:xfrm>
            <a:off x="6444360" y="3339000"/>
            <a:ext cx="142200" cy="1888560"/>
          </a:xfrm>
          <a:custGeom>
            <a:avLst/>
            <a:gdLst/>
            <a:ahLst/>
            <a:rect l="l" t="t" r="r" b="b"/>
            <a:pathLst>
              <a:path w="21600" h="21600">
                <a:moveTo>
                  <a:pt x="0" y="0"/>
                </a:moveTo>
                <a:lnTo>
                  <a:pt x="21600" y="21600"/>
                </a:lnTo>
              </a:path>
            </a:pathLst>
          </a:custGeom>
          <a:noFill/>
          <a:ln w="38100">
            <a:solidFill>
              <a:srgbClr val="ff0000"/>
            </a:solidFill>
            <a:round/>
            <a:tailEnd len="med" type="triangle" w="med"/>
          </a:ln>
        </p:spPr>
        <p:style>
          <a:lnRef idx="1">
            <a:schemeClr val="accent1"/>
          </a:lnRef>
          <a:fillRef idx="0">
            <a:schemeClr val="accent1"/>
          </a:fillRef>
          <a:effectRef idx="0">
            <a:schemeClr val="accent1"/>
          </a:effectRef>
          <a:fontRef idx="minor"/>
        </p:style>
      </p:sp>
      <p:sp>
        <p:nvSpPr>
          <p:cNvPr id="583" name="Rectángulo 11"/>
          <p:cNvSpPr/>
          <p:nvPr/>
        </p:nvSpPr>
        <p:spPr>
          <a:xfrm>
            <a:off x="5290920" y="3364200"/>
            <a:ext cx="1798560" cy="286200"/>
          </a:xfrm>
          <a:prstGeom prst="rect">
            <a:avLst/>
          </a:prstGeom>
          <a:noFill/>
          <a:ln w="34925">
            <a:solidFill>
              <a:srgbClr val="ff0000"/>
            </a:solidFill>
            <a:round/>
          </a:ln>
        </p:spPr>
        <p:style>
          <a:lnRef idx="2">
            <a:schemeClr val="accent1">
              <a:shade val="50000"/>
            </a:schemeClr>
          </a:lnRef>
          <a:fillRef idx="1">
            <a:schemeClr val="accent1"/>
          </a:fillRef>
          <a:effectRef idx="0">
            <a:schemeClr val="accent1"/>
          </a:effectRef>
          <a:fontRef idx="minor"/>
        </p:style>
      </p:sp>
      <p:sp>
        <p:nvSpPr>
          <p:cNvPr id="584" name="Conector recto de flecha 12"/>
          <p:cNvSpPr/>
          <p:nvPr/>
        </p:nvSpPr>
        <p:spPr>
          <a:xfrm>
            <a:off x="7085520" y="3652200"/>
            <a:ext cx="653040" cy="1647000"/>
          </a:xfrm>
          <a:custGeom>
            <a:avLst/>
            <a:gdLst/>
            <a:ahLst/>
            <a:rect l="l" t="t" r="r" b="b"/>
            <a:pathLst>
              <a:path w="21600" h="21600">
                <a:moveTo>
                  <a:pt x="0" y="0"/>
                </a:moveTo>
                <a:lnTo>
                  <a:pt x="21600" y="21600"/>
                </a:lnTo>
              </a:path>
            </a:pathLst>
          </a:custGeom>
          <a:noFill/>
          <a:ln w="38100">
            <a:solidFill>
              <a:srgbClr val="ff0000"/>
            </a:solidFill>
            <a:round/>
            <a:tailEnd len="med" type="triangle" w="med"/>
          </a:ln>
        </p:spPr>
        <p:style>
          <a:lnRef idx="1">
            <a:schemeClr val="accent1"/>
          </a:lnRef>
          <a:fillRef idx="0">
            <a:schemeClr val="accent1"/>
          </a:fillRef>
          <a:effectRef idx="0">
            <a:schemeClr val="accent1"/>
          </a:effectRef>
          <a:fontRef idx="minor"/>
        </p:style>
      </p:sp>
      <p:sp>
        <p:nvSpPr>
          <p:cNvPr id="585" name="Rectángulo 14"/>
          <p:cNvSpPr/>
          <p:nvPr/>
        </p:nvSpPr>
        <p:spPr>
          <a:xfrm>
            <a:off x="5285160" y="3713400"/>
            <a:ext cx="1798560" cy="286200"/>
          </a:xfrm>
          <a:prstGeom prst="rect">
            <a:avLst/>
          </a:prstGeom>
          <a:noFill/>
          <a:ln w="34925">
            <a:solidFill>
              <a:srgbClr val="ff0000"/>
            </a:solidFill>
            <a:round/>
          </a:ln>
        </p:spPr>
        <p:style>
          <a:lnRef idx="2">
            <a:schemeClr val="accent1">
              <a:shade val="50000"/>
            </a:schemeClr>
          </a:lnRef>
          <a:fillRef idx="1">
            <a:schemeClr val="accent1"/>
          </a:fillRef>
          <a:effectRef idx="0">
            <a:schemeClr val="accent1"/>
          </a:effectRef>
          <a:fontRef idx="minor"/>
        </p:style>
      </p:sp>
      <p:sp>
        <p:nvSpPr>
          <p:cNvPr id="586" name="Conector recto de flecha 15"/>
          <p:cNvSpPr/>
          <p:nvPr/>
        </p:nvSpPr>
        <p:spPr>
          <a:xfrm>
            <a:off x="6012000" y="4008600"/>
            <a:ext cx="286200" cy="2010960"/>
          </a:xfrm>
          <a:custGeom>
            <a:avLst/>
            <a:gdLst/>
            <a:ahLst/>
            <a:rect l="l" t="t" r="r" b="b"/>
            <a:pathLst>
              <a:path w="21600" h="21600">
                <a:moveTo>
                  <a:pt x="0" y="0"/>
                </a:moveTo>
                <a:lnTo>
                  <a:pt x="21600" y="21600"/>
                </a:lnTo>
              </a:path>
            </a:pathLst>
          </a:custGeom>
          <a:noFill/>
          <a:ln w="38100">
            <a:solidFill>
              <a:srgbClr val="ff0000"/>
            </a:solidFill>
            <a:round/>
            <a:tailEnd len="med" type="triangle" w="med"/>
          </a:ln>
        </p:spPr>
        <p:style>
          <a:lnRef idx="1">
            <a:schemeClr val="accent1"/>
          </a:lnRef>
          <a:fillRef idx="0">
            <a:schemeClr val="accent1"/>
          </a:fillRef>
          <a:effectRef idx="0">
            <a:schemeClr val="accent1"/>
          </a:effectRef>
          <a:fontRef idx="minor"/>
        </p:style>
      </p:sp>
      <p:sp>
        <p:nvSpPr>
          <p:cNvPr id="587" name="Rectángulo 17"/>
          <p:cNvSpPr/>
          <p:nvPr/>
        </p:nvSpPr>
        <p:spPr>
          <a:xfrm>
            <a:off x="5292000" y="4014000"/>
            <a:ext cx="1798560" cy="286200"/>
          </a:xfrm>
          <a:prstGeom prst="rect">
            <a:avLst/>
          </a:prstGeom>
          <a:noFill/>
          <a:ln w="34925">
            <a:solidFill>
              <a:srgbClr val="ff0000"/>
            </a:solidFill>
            <a:round/>
          </a:ln>
        </p:spPr>
        <p:style>
          <a:lnRef idx="2">
            <a:schemeClr val="accent1">
              <a:shade val="50000"/>
            </a:schemeClr>
          </a:lnRef>
          <a:fillRef idx="1">
            <a:schemeClr val="accent1"/>
          </a:fillRef>
          <a:effectRef idx="0">
            <a:schemeClr val="accent1"/>
          </a:effectRef>
          <a:fontRef idx="minor"/>
        </p:style>
      </p:sp>
      <p:sp>
        <p:nvSpPr>
          <p:cNvPr id="588" name="Conector recto de flecha 18"/>
          <p:cNvSpPr/>
          <p:nvPr/>
        </p:nvSpPr>
        <p:spPr>
          <a:xfrm>
            <a:off x="7017840" y="4314600"/>
            <a:ext cx="864720" cy="1659600"/>
          </a:xfrm>
          <a:custGeom>
            <a:avLst/>
            <a:gdLst/>
            <a:ahLst/>
            <a:rect l="l" t="t" r="r" b="b"/>
            <a:pathLst>
              <a:path w="21600" h="21600">
                <a:moveTo>
                  <a:pt x="0" y="0"/>
                </a:moveTo>
                <a:lnTo>
                  <a:pt x="21600" y="21600"/>
                </a:lnTo>
              </a:path>
            </a:pathLst>
          </a:custGeom>
          <a:noFill/>
          <a:ln w="38100">
            <a:solidFill>
              <a:srgbClr val="ff0000"/>
            </a:solidFill>
            <a:round/>
            <a:tailEnd len="med" type="triangle" w="me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89" dur="indefinite" restart="never" nodeType="tmRoot">
          <p:childTnLst>
            <p:seq>
              <p:cTn id="90" dur="indefinite" nodeType="mainSeq">
                <p:childTnLst>
                  <p:par>
                    <p:cTn id="91" fill="hold">
                      <p:stCondLst>
                        <p:cond delay="indefinite"/>
                      </p:stCondLst>
                      <p:childTnLst>
                        <p:par>
                          <p:cTn id="92" fill="hold">
                            <p:stCondLst>
                              <p:cond delay="0"/>
                            </p:stCondLst>
                            <p:childTnLst>
                              <p:par>
                                <p:cTn id="93" nodeType="clickEffect" fill="hold" presetClass="entr" presetID="1">
                                  <p:stCondLst>
                                    <p:cond delay="0"/>
                                  </p:stCondLst>
                                  <p:childTnLst>
                                    <p:set>
                                      <p:cBhvr>
                                        <p:cTn id="94" dur="1" fill="hold">
                                          <p:stCondLst>
                                            <p:cond delay="0"/>
                                          </p:stCondLst>
                                        </p:cTn>
                                        <p:tgtEl>
                                          <p:spTgt spid="581"/>
                                        </p:tgtEl>
                                        <p:attrNameLst>
                                          <p:attrName>style.visibility</p:attrName>
                                        </p:attrNameLst>
                                      </p:cBhvr>
                                      <p:to>
                                        <p:strVal val="visible"/>
                                      </p:to>
                                    </p:set>
                                  </p:childTnLst>
                                </p:cTn>
                              </p:par>
                              <p:par>
                                <p:cTn id="95" nodeType="withEffect" fill="hold" presetClass="entr" presetID="1">
                                  <p:stCondLst>
                                    <p:cond delay="0"/>
                                  </p:stCondLst>
                                  <p:childTnLst>
                                    <p:set>
                                      <p:cBhvr>
                                        <p:cTn id="96" dur="1" fill="hold">
                                          <p:stCondLst>
                                            <p:cond delay="0"/>
                                          </p:stCondLst>
                                        </p:cTn>
                                        <p:tgtEl>
                                          <p:spTgt spid="58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nodeType="clickEffect" fill="hold" presetClass="exit" presetID="9">
                                  <p:stCondLst>
                                    <p:cond delay="0"/>
                                  </p:stCondLst>
                                  <p:childTnLst>
                                    <p:animEffect filter="dissolve" transition="out">
                                      <p:cBhvr additive="repl">
                                        <p:cTn id="100" dur="500"/>
                                        <p:tgtEl>
                                          <p:spTgt spid="581"/>
                                        </p:tgtEl>
                                      </p:cBhvr>
                                    </p:animEffect>
                                    <p:set>
                                      <p:cBhvr>
                                        <p:cTn id="101" dur="1" fill="hold">
                                          <p:stCondLst>
                                            <p:cond delay="499"/>
                                          </p:stCondLst>
                                        </p:cTn>
                                        <p:tgtEl>
                                          <p:spTgt spid="581"/>
                                        </p:tgtEl>
                                        <p:attrNameLst>
                                          <p:attrName>style.visibility</p:attrName>
                                        </p:attrNameLst>
                                      </p:cBhvr>
                                      <p:to>
                                        <p:strVal val="hidden"/>
                                      </p:to>
                                    </p:set>
                                  </p:childTnLst>
                                </p:cTn>
                              </p:par>
                              <p:par>
                                <p:cTn id="102" nodeType="withEffect" fill="hold" presetClass="exit" presetID="9">
                                  <p:stCondLst>
                                    <p:cond delay="0"/>
                                  </p:stCondLst>
                                  <p:childTnLst>
                                    <p:animEffect filter="dissolve" transition="out">
                                      <p:cBhvr additive="repl">
                                        <p:cTn id="103" dur="500"/>
                                        <p:tgtEl>
                                          <p:spTgt spid="582"/>
                                        </p:tgtEl>
                                      </p:cBhvr>
                                    </p:animEffect>
                                    <p:set>
                                      <p:cBhvr>
                                        <p:cTn id="104" dur="1" fill="hold">
                                          <p:stCondLst>
                                            <p:cond delay="499"/>
                                          </p:stCondLst>
                                        </p:cTn>
                                        <p:tgtEl>
                                          <p:spTgt spid="582"/>
                                        </p:tgtEl>
                                        <p:attrNameLst>
                                          <p:attrName>style.visibility</p:attrName>
                                        </p:attrNameLst>
                                      </p:cBhvr>
                                      <p:to>
                                        <p:strVal val="hidden"/>
                                      </p:to>
                                    </p:set>
                                  </p:childTnLst>
                                </p:cTn>
                              </p:par>
                              <p:par>
                                <p:cTn id="105" nodeType="withEffect" fill="hold" presetClass="entr" presetID="1">
                                  <p:stCondLst>
                                    <p:cond delay="0"/>
                                  </p:stCondLst>
                                  <p:childTnLst>
                                    <p:set>
                                      <p:cBhvr>
                                        <p:cTn id="106" dur="1" fill="hold">
                                          <p:stCondLst>
                                            <p:cond delay="0"/>
                                          </p:stCondLst>
                                        </p:cTn>
                                        <p:tgtEl>
                                          <p:spTgt spid="583"/>
                                        </p:tgtEl>
                                        <p:attrNameLst>
                                          <p:attrName>style.visibility</p:attrName>
                                        </p:attrNameLst>
                                      </p:cBhvr>
                                      <p:to>
                                        <p:strVal val="visible"/>
                                      </p:to>
                                    </p:set>
                                  </p:childTnLst>
                                </p:cTn>
                              </p:par>
                              <p:par>
                                <p:cTn id="107" nodeType="withEffect" fill="hold" presetClass="entr" presetID="1">
                                  <p:stCondLst>
                                    <p:cond delay="0"/>
                                  </p:stCondLst>
                                  <p:childTnLst>
                                    <p:set>
                                      <p:cBhvr>
                                        <p:cTn id="108" dur="1" fill="hold">
                                          <p:stCondLst>
                                            <p:cond delay="0"/>
                                          </p:stCondLst>
                                        </p:cTn>
                                        <p:tgtEl>
                                          <p:spTgt spid="584"/>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nodeType="clickEffect" fill="hold" presetClass="exit" presetID="9">
                                  <p:stCondLst>
                                    <p:cond delay="0"/>
                                  </p:stCondLst>
                                  <p:childTnLst>
                                    <p:animEffect filter="dissolve" transition="out">
                                      <p:cBhvr additive="repl">
                                        <p:cTn id="112" dur="500"/>
                                        <p:tgtEl>
                                          <p:spTgt spid="583"/>
                                        </p:tgtEl>
                                      </p:cBhvr>
                                    </p:animEffect>
                                    <p:set>
                                      <p:cBhvr>
                                        <p:cTn id="113" dur="1" fill="hold">
                                          <p:stCondLst>
                                            <p:cond delay="499"/>
                                          </p:stCondLst>
                                        </p:cTn>
                                        <p:tgtEl>
                                          <p:spTgt spid="583"/>
                                        </p:tgtEl>
                                        <p:attrNameLst>
                                          <p:attrName>style.visibility</p:attrName>
                                        </p:attrNameLst>
                                      </p:cBhvr>
                                      <p:to>
                                        <p:strVal val="hidden"/>
                                      </p:to>
                                    </p:set>
                                  </p:childTnLst>
                                </p:cTn>
                              </p:par>
                              <p:par>
                                <p:cTn id="114" nodeType="withEffect" fill="hold" presetClass="exit" presetID="9">
                                  <p:stCondLst>
                                    <p:cond delay="0"/>
                                  </p:stCondLst>
                                  <p:childTnLst>
                                    <p:animEffect filter="dissolve" transition="out">
                                      <p:cBhvr additive="repl">
                                        <p:cTn id="115" dur="500"/>
                                        <p:tgtEl>
                                          <p:spTgt spid="584"/>
                                        </p:tgtEl>
                                      </p:cBhvr>
                                    </p:animEffect>
                                    <p:set>
                                      <p:cBhvr>
                                        <p:cTn id="116" dur="1" fill="hold">
                                          <p:stCondLst>
                                            <p:cond delay="499"/>
                                          </p:stCondLst>
                                        </p:cTn>
                                        <p:tgtEl>
                                          <p:spTgt spid="584"/>
                                        </p:tgtEl>
                                        <p:attrNameLst>
                                          <p:attrName>style.visibility</p:attrName>
                                        </p:attrNameLst>
                                      </p:cBhvr>
                                      <p:to>
                                        <p:strVal val="hidden"/>
                                      </p:to>
                                    </p:set>
                                  </p:childTnLst>
                                </p:cTn>
                              </p:par>
                              <p:par>
                                <p:cTn id="117" nodeType="withEffect" fill="hold" presetClass="entr" presetID="1">
                                  <p:stCondLst>
                                    <p:cond delay="0"/>
                                  </p:stCondLst>
                                  <p:childTnLst>
                                    <p:set>
                                      <p:cBhvr>
                                        <p:cTn id="118" dur="1" fill="hold">
                                          <p:stCondLst>
                                            <p:cond delay="0"/>
                                          </p:stCondLst>
                                        </p:cTn>
                                        <p:tgtEl>
                                          <p:spTgt spid="585"/>
                                        </p:tgtEl>
                                        <p:attrNameLst>
                                          <p:attrName>style.visibility</p:attrName>
                                        </p:attrNameLst>
                                      </p:cBhvr>
                                      <p:to>
                                        <p:strVal val="visible"/>
                                      </p:to>
                                    </p:set>
                                  </p:childTnLst>
                                </p:cTn>
                              </p:par>
                              <p:par>
                                <p:cTn id="119" nodeType="withEffect" fill="hold" presetClass="entr" presetID="1">
                                  <p:stCondLst>
                                    <p:cond delay="0"/>
                                  </p:stCondLst>
                                  <p:childTnLst>
                                    <p:set>
                                      <p:cBhvr>
                                        <p:cTn id="120" dur="1" fill="hold">
                                          <p:stCondLst>
                                            <p:cond delay="0"/>
                                          </p:stCondLst>
                                        </p:cTn>
                                        <p:tgtEl>
                                          <p:spTgt spid="58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nodeType="clickEffect" fill="hold" presetClass="exit" presetID="9">
                                  <p:stCondLst>
                                    <p:cond delay="0"/>
                                  </p:stCondLst>
                                  <p:childTnLst>
                                    <p:animEffect filter="dissolve" transition="out">
                                      <p:cBhvr additive="repl">
                                        <p:cTn id="124" dur="500"/>
                                        <p:tgtEl>
                                          <p:spTgt spid="585"/>
                                        </p:tgtEl>
                                      </p:cBhvr>
                                    </p:animEffect>
                                    <p:set>
                                      <p:cBhvr>
                                        <p:cTn id="125" dur="1" fill="hold">
                                          <p:stCondLst>
                                            <p:cond delay="499"/>
                                          </p:stCondLst>
                                        </p:cTn>
                                        <p:tgtEl>
                                          <p:spTgt spid="585"/>
                                        </p:tgtEl>
                                        <p:attrNameLst>
                                          <p:attrName>style.visibility</p:attrName>
                                        </p:attrNameLst>
                                      </p:cBhvr>
                                      <p:to>
                                        <p:strVal val="hidden"/>
                                      </p:to>
                                    </p:set>
                                  </p:childTnLst>
                                </p:cTn>
                              </p:par>
                              <p:par>
                                <p:cTn id="126" nodeType="withEffect" fill="hold" presetClass="exit" presetID="9">
                                  <p:stCondLst>
                                    <p:cond delay="0"/>
                                  </p:stCondLst>
                                  <p:childTnLst>
                                    <p:animEffect filter="dissolve" transition="out">
                                      <p:cBhvr additive="repl">
                                        <p:cTn id="127" dur="500"/>
                                        <p:tgtEl>
                                          <p:spTgt spid="586"/>
                                        </p:tgtEl>
                                      </p:cBhvr>
                                    </p:animEffect>
                                    <p:set>
                                      <p:cBhvr>
                                        <p:cTn id="128" dur="1" fill="hold">
                                          <p:stCondLst>
                                            <p:cond delay="499"/>
                                          </p:stCondLst>
                                        </p:cTn>
                                        <p:tgtEl>
                                          <p:spTgt spid="586"/>
                                        </p:tgtEl>
                                        <p:attrNameLst>
                                          <p:attrName>style.visibility</p:attrName>
                                        </p:attrNameLst>
                                      </p:cBhvr>
                                      <p:to>
                                        <p:strVal val="hidden"/>
                                      </p:to>
                                    </p:set>
                                  </p:childTnLst>
                                </p:cTn>
                              </p:par>
                              <p:par>
                                <p:cTn id="129" nodeType="withEffect" fill="hold" presetClass="entr" presetID="1">
                                  <p:stCondLst>
                                    <p:cond delay="0"/>
                                  </p:stCondLst>
                                  <p:childTnLst>
                                    <p:set>
                                      <p:cBhvr>
                                        <p:cTn id="130" dur="1" fill="hold">
                                          <p:stCondLst>
                                            <p:cond delay="0"/>
                                          </p:stCondLst>
                                        </p:cTn>
                                        <p:tgtEl>
                                          <p:spTgt spid="587"/>
                                        </p:tgtEl>
                                        <p:attrNameLst>
                                          <p:attrName>style.visibility</p:attrName>
                                        </p:attrNameLst>
                                      </p:cBhvr>
                                      <p:to>
                                        <p:strVal val="visible"/>
                                      </p:to>
                                    </p:set>
                                  </p:childTnLst>
                                </p:cTn>
                              </p:par>
                              <p:par>
                                <p:cTn id="131" nodeType="withEffect" fill="hold" presetClass="entr" presetID="1">
                                  <p:stCondLst>
                                    <p:cond delay="0"/>
                                  </p:stCondLst>
                                  <p:childTnLst>
                                    <p:set>
                                      <p:cBhvr>
                                        <p:cTn id="132" dur="1" fill="hold">
                                          <p:stCondLst>
                                            <p:cond delay="0"/>
                                          </p:stCondLst>
                                        </p:cTn>
                                        <p:tgtEl>
                                          <p:spTgt spid="5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9" name="Imagen 6" descr=""/>
          <p:cNvPicPr/>
          <p:nvPr/>
        </p:nvPicPr>
        <p:blipFill>
          <a:blip r:embed="rId1"/>
          <a:stretch/>
        </p:blipFill>
        <p:spPr>
          <a:xfrm>
            <a:off x="266760" y="692640"/>
            <a:ext cx="8609040" cy="5179320"/>
          </a:xfrm>
          <a:prstGeom prst="rect">
            <a:avLst/>
          </a:prstGeom>
          <a:ln w="0">
            <a:noFill/>
          </a:ln>
        </p:spPr>
      </p:pic>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0" name="Imagen 6" descr=""/>
          <p:cNvPicPr/>
          <p:nvPr/>
        </p:nvPicPr>
        <p:blipFill>
          <a:blip r:embed="rId1"/>
          <a:stretch/>
        </p:blipFill>
        <p:spPr>
          <a:xfrm>
            <a:off x="251640" y="442080"/>
            <a:ext cx="8639280" cy="5885280"/>
          </a:xfrm>
          <a:prstGeom prst="rect">
            <a:avLst/>
          </a:prstGeom>
          <a:ln w="0">
            <a:noFill/>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1" name="PlaceHolder 1"/>
          <p:cNvSpPr>
            <a:spLocks noGrp="1"/>
          </p:cNvSpPr>
          <p:nvPr>
            <p:ph type="title"/>
          </p:nvPr>
        </p:nvSpPr>
        <p:spPr>
          <a:xfrm>
            <a:off x="467640" y="2565000"/>
            <a:ext cx="8227800" cy="1141200"/>
          </a:xfrm>
          <a:prstGeom prst="rect">
            <a:avLst/>
          </a:prstGeom>
          <a:noFill/>
          <a:ln w="0">
            <a:noFill/>
          </a:ln>
        </p:spPr>
        <p:txBody>
          <a:bodyPr lIns="90000" rIns="90000" tIns="45000" bIns="45000" anchor="ctr">
            <a:normAutofit/>
          </a:bodyPr>
          <a:p>
            <a:pPr algn="ctr">
              <a:lnSpc>
                <a:spcPct val="100000"/>
              </a:lnSpc>
              <a:buNone/>
            </a:pPr>
            <a:r>
              <a:rPr b="1" lang="es-MX" sz="3200" spc="-1" strike="noStrike">
                <a:solidFill>
                  <a:srgbClr val="0070c0"/>
                </a:solidFill>
                <a:latin typeface="Lucida Sans"/>
              </a:rPr>
              <a:t>Pruebas dependientes de umbral</a:t>
            </a:r>
            <a:endParaRPr b="0" lang="es-MX" sz="3200" spc="-1" strike="noStrike">
              <a:latin typeface="Arial"/>
            </a:endParaRPr>
          </a:p>
        </p:txBody>
      </p:sp>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2"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593"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94"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95"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596"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597" name="Imagen 6" descr=""/>
          <p:cNvPicPr/>
          <p:nvPr/>
        </p:nvPicPr>
        <p:blipFill>
          <a:blip r:embed="rId1"/>
          <a:stretch/>
        </p:blipFill>
        <p:spPr>
          <a:xfrm>
            <a:off x="151200" y="274680"/>
            <a:ext cx="8687880" cy="655092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8" name="Imagen 7" descr=""/>
          <p:cNvPicPr/>
          <p:nvPr/>
        </p:nvPicPr>
        <p:blipFill>
          <a:blip r:embed="rId1"/>
          <a:stretch/>
        </p:blipFill>
        <p:spPr>
          <a:xfrm>
            <a:off x="78120" y="15120"/>
            <a:ext cx="9064080" cy="7068600"/>
          </a:xfrm>
          <a:prstGeom prst="rect">
            <a:avLst/>
          </a:prstGeom>
          <a:ln w="0">
            <a:noFill/>
          </a:ln>
        </p:spPr>
      </p:pic>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9"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600"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01"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02"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03"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604" name="Imagen 6" descr=""/>
          <p:cNvPicPr/>
          <p:nvPr/>
        </p:nvPicPr>
        <p:blipFill>
          <a:blip r:embed="rId1"/>
          <a:stretch/>
        </p:blipFill>
        <p:spPr>
          <a:xfrm>
            <a:off x="52560" y="-99360"/>
            <a:ext cx="9089640" cy="7054920"/>
          </a:xfrm>
          <a:prstGeom prst="rect">
            <a:avLst/>
          </a:prstGeom>
          <a:ln w="0">
            <a:noFill/>
          </a:ln>
        </p:spPr>
      </p:pic>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5" name="PlaceHolder 1"/>
          <p:cNvSpPr>
            <a:spLocks noGrp="1"/>
          </p:cNvSpPr>
          <p:nvPr>
            <p:ph type="title"/>
          </p:nvPr>
        </p:nvSpPr>
        <p:spPr>
          <a:xfrm>
            <a:off x="467640" y="2565000"/>
            <a:ext cx="8227800" cy="1141200"/>
          </a:xfrm>
          <a:prstGeom prst="rect">
            <a:avLst/>
          </a:prstGeom>
          <a:noFill/>
          <a:ln w="0">
            <a:noFill/>
          </a:ln>
        </p:spPr>
        <p:txBody>
          <a:bodyPr lIns="90000" rIns="90000" tIns="45000" bIns="45000" anchor="ctr">
            <a:normAutofit/>
          </a:bodyPr>
          <a:p>
            <a:pPr algn="ctr">
              <a:lnSpc>
                <a:spcPct val="100000"/>
              </a:lnSpc>
              <a:buNone/>
            </a:pPr>
            <a:r>
              <a:rPr b="1" lang="es-MX" sz="3200" spc="-1" strike="noStrike">
                <a:solidFill>
                  <a:srgbClr val="0070c0"/>
                </a:solidFill>
                <a:latin typeface="Lucida Sans"/>
              </a:rPr>
              <a:t>Pruebas independientes de umbral</a:t>
            </a:r>
            <a:endParaRPr b="0" lang="es-MX" sz="3200" spc="-1" strike="noStrike">
              <a:latin typeface="Arial"/>
            </a:endParaRPr>
          </a:p>
        </p:txBody>
      </p:sp>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6"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607"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08"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09"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610"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611" name="Imagen 6" descr=""/>
          <p:cNvPicPr/>
          <p:nvPr/>
        </p:nvPicPr>
        <p:blipFill>
          <a:blip r:embed="rId1"/>
          <a:srcRect l="13474" t="0" r="12917" b="0"/>
          <a:stretch/>
        </p:blipFill>
        <p:spPr>
          <a:xfrm>
            <a:off x="15840" y="116640"/>
            <a:ext cx="8947080" cy="6833520"/>
          </a:xfrm>
          <a:prstGeom prst="rect">
            <a:avLst/>
          </a:prstGeom>
          <a:ln w="0">
            <a:noFill/>
          </a:ln>
        </p:spPr>
      </p:pic>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12" name="Picture 2" descr="http://144.6.228.92/cctas/Tasmania_weather_modelling_v1/models/birds/01906/climate/plots/01906_6_roc.png"/>
          <p:cNvPicPr/>
          <p:nvPr/>
        </p:nvPicPr>
        <p:blipFill>
          <a:blip r:embed="rId1"/>
          <a:stretch/>
        </p:blipFill>
        <p:spPr>
          <a:xfrm>
            <a:off x="36000" y="908640"/>
            <a:ext cx="8569440" cy="5508360"/>
          </a:xfrm>
          <a:prstGeom prst="rect">
            <a:avLst/>
          </a:prstGeom>
          <a:ln w="0">
            <a:noFill/>
          </a:ln>
        </p:spPr>
      </p:pic>
      <p:sp>
        <p:nvSpPr>
          <p:cNvPr id="613" name="CuadroTexto 7"/>
          <p:cNvSpPr/>
          <p:nvPr/>
        </p:nvSpPr>
        <p:spPr>
          <a:xfrm>
            <a:off x="179640" y="133560"/>
            <a:ext cx="87832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MX" sz="1800" spc="-1" strike="noStrike">
                <a:solidFill>
                  <a:srgbClr val="2c2900"/>
                </a:solidFill>
                <a:latin typeface="Century Gothic"/>
                <a:ea typeface="DejaVu Sans"/>
              </a:rPr>
              <a:t>Grafica la sensibilidad (1- tasa de omisión) vs 1- especificidad (proporción de área predicha) con forme el umbral se mueve de 1 hacia abajo. </a:t>
            </a:r>
            <a:endParaRPr b="0" lang="es-MX" sz="1800" spc="-1" strike="noStrike">
              <a:latin typeface="Arial"/>
            </a:endParaRPr>
          </a:p>
        </p:txBody>
      </p:sp>
      <p:sp>
        <p:nvSpPr>
          <p:cNvPr id="614" name="Rectángulo 8"/>
          <p:cNvSpPr/>
          <p:nvPr/>
        </p:nvSpPr>
        <p:spPr>
          <a:xfrm>
            <a:off x="6353640" y="2349000"/>
            <a:ext cx="2590560" cy="3598560"/>
          </a:xfrm>
          <a:prstGeom prst="rect">
            <a:avLst/>
          </a:prstGeom>
          <a:solidFill>
            <a:schemeClr val="accent1"/>
          </a:solid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615" name="Oval 17"/>
          <p:cNvSpPr/>
          <p:nvPr/>
        </p:nvSpPr>
        <p:spPr>
          <a:xfrm>
            <a:off x="6824160" y="2968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16" name="Oval 17"/>
          <p:cNvSpPr/>
          <p:nvPr/>
        </p:nvSpPr>
        <p:spPr>
          <a:xfrm>
            <a:off x="6909840" y="3814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17" name="Oval 17"/>
          <p:cNvSpPr/>
          <p:nvPr/>
        </p:nvSpPr>
        <p:spPr>
          <a:xfrm>
            <a:off x="7308360" y="47970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18" name="Oval 17"/>
          <p:cNvSpPr/>
          <p:nvPr/>
        </p:nvSpPr>
        <p:spPr>
          <a:xfrm>
            <a:off x="7382520" y="3196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19" name="Oval 17"/>
          <p:cNvSpPr/>
          <p:nvPr/>
        </p:nvSpPr>
        <p:spPr>
          <a:xfrm>
            <a:off x="7649640" y="39229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0" name="Oval 17"/>
          <p:cNvSpPr/>
          <p:nvPr/>
        </p:nvSpPr>
        <p:spPr>
          <a:xfrm>
            <a:off x="7649640" y="27835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1" name="Oval 17"/>
          <p:cNvSpPr/>
          <p:nvPr/>
        </p:nvSpPr>
        <p:spPr>
          <a:xfrm>
            <a:off x="7211160" y="432756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2" name="Oval 17"/>
          <p:cNvSpPr/>
          <p:nvPr/>
        </p:nvSpPr>
        <p:spPr>
          <a:xfrm>
            <a:off x="7823520" y="3511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3" name="Oval 17"/>
          <p:cNvSpPr/>
          <p:nvPr/>
        </p:nvSpPr>
        <p:spPr>
          <a:xfrm>
            <a:off x="7897680" y="4403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4" name="Oval 17"/>
          <p:cNvSpPr/>
          <p:nvPr/>
        </p:nvSpPr>
        <p:spPr>
          <a:xfrm>
            <a:off x="7226640" y="2846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5" name="Estrella de 5 puntas 21"/>
          <p:cNvSpPr/>
          <p:nvPr/>
        </p:nvSpPr>
        <p:spPr>
          <a:xfrm>
            <a:off x="5508000" y="980640"/>
            <a:ext cx="646200" cy="646200"/>
          </a:xfrm>
          <a:prstGeom prst="star5">
            <a:avLst>
              <a:gd name="adj" fmla="val 19098"/>
              <a:gd name="hf" fmla="val 105146"/>
              <a:gd name="vf" fmla="val 110557"/>
            </a:avLst>
          </a:prstGeom>
          <a:solidFill>
            <a:srgbClr val="ff000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33" dur="indefinite" restart="never" nodeType="tmRoot">
          <p:childTnLst>
            <p:seq>
              <p:cTn id="134" dur="indefinite" nodeType="mainSeq">
                <p:childTnLst>
                  <p:par>
                    <p:cTn id="135" fill="hold">
                      <p:stCondLst>
                        <p:cond delay="indefinite"/>
                      </p:stCondLst>
                      <p:childTnLst>
                        <p:par>
                          <p:cTn id="136" fill="hold">
                            <p:stCondLst>
                              <p:cond delay="0"/>
                            </p:stCondLst>
                            <p:childTnLst>
                              <p:par>
                                <p:cTn id="137" nodeType="clickEffect" fill="hold" presetClass="entr" presetID="1">
                                  <p:stCondLst>
                                    <p:cond delay="0"/>
                                  </p:stCondLst>
                                  <p:childTnLst>
                                    <p:set>
                                      <p:cBhvr>
                                        <p:cTn id="138" dur="1" fill="hold">
                                          <p:stCondLst>
                                            <p:cond delay="0"/>
                                          </p:stCondLst>
                                        </p:cTn>
                                        <p:tgtEl>
                                          <p:spTgt spid="6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6" name="Forma libre 28"/>
          <p:cNvSpPr/>
          <p:nvPr/>
        </p:nvSpPr>
        <p:spPr>
          <a:xfrm>
            <a:off x="1837800" y="2892240"/>
            <a:ext cx="6332760" cy="2839320"/>
          </a:xfrm>
          <a:custGeom>
            <a:avLst/>
            <a:gdLst/>
            <a:ahLst/>
            <a:rect l="l" t="t" r="r" b="b"/>
            <a:pathLst>
              <a:path w="5943600" h="2840966">
                <a:moveTo>
                  <a:pt x="0" y="2840966"/>
                </a:moveTo>
                <a:cubicBezTo>
                  <a:pt x="1164336" y="1730732"/>
                  <a:pt x="2328672" y="620498"/>
                  <a:pt x="3319272" y="207494"/>
                </a:cubicBezTo>
                <a:cubicBezTo>
                  <a:pt x="4309872" y="-205510"/>
                  <a:pt x="5126736" y="78716"/>
                  <a:pt x="5943600" y="362942"/>
                </a:cubicBezTo>
              </a:path>
            </a:pathLst>
          </a:custGeom>
          <a:noFill/>
          <a:ln w="101600">
            <a:solidFill>
              <a:srgbClr val="00b0f0"/>
            </a:solidFill>
            <a:round/>
          </a:ln>
        </p:spPr>
        <p:style>
          <a:lnRef idx="2">
            <a:schemeClr val="accent1">
              <a:shade val="50000"/>
            </a:schemeClr>
          </a:lnRef>
          <a:fillRef idx="1">
            <a:schemeClr val="accent1"/>
          </a:fillRef>
          <a:effectRef idx="0">
            <a:schemeClr val="accent1"/>
          </a:effectRef>
          <a:fontRef idx="minor"/>
        </p:style>
      </p:sp>
      <p:sp>
        <p:nvSpPr>
          <p:cNvPr id="347" name="Straight Connector 2"/>
          <p:cNvSpPr/>
          <p:nvPr/>
        </p:nvSpPr>
        <p:spPr>
          <a:xfrm>
            <a:off x="1432080" y="256680"/>
            <a:ext cx="360" cy="597132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348" name="Straight Connector 4"/>
          <p:cNvSpPr/>
          <p:nvPr/>
        </p:nvSpPr>
        <p:spPr>
          <a:xfrm>
            <a:off x="1432080" y="6228000"/>
            <a:ext cx="6472080" cy="360"/>
          </a:xfrm>
          <a:prstGeom prst="line">
            <a:avLst/>
          </a:prstGeom>
          <a:ln w="57150">
            <a:solidFill>
              <a:srgbClr val="2c2900"/>
            </a:solidFill>
            <a:round/>
          </a:ln>
        </p:spPr>
        <p:style>
          <a:lnRef idx="2">
            <a:schemeClr val="accent1"/>
          </a:lnRef>
          <a:fillRef idx="0">
            <a:schemeClr val="accent1"/>
          </a:fillRef>
          <a:effectRef idx="1">
            <a:schemeClr val="accent1"/>
          </a:effectRef>
          <a:fontRef idx="minor"/>
        </p:style>
      </p:sp>
      <p:sp>
        <p:nvSpPr>
          <p:cNvPr id="349" name="TextBox 5"/>
          <p:cNvSpPr/>
          <p:nvPr/>
        </p:nvSpPr>
        <p:spPr>
          <a:xfrm>
            <a:off x="2490480" y="6259680"/>
            <a:ext cx="41619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Independent variables</a:t>
            </a:r>
            <a:endParaRPr b="0" lang="es-MX" sz="2800" spc="-1" strike="noStrike">
              <a:latin typeface="Arial"/>
            </a:endParaRPr>
          </a:p>
        </p:txBody>
      </p:sp>
      <p:sp>
        <p:nvSpPr>
          <p:cNvPr id="350" name="TextBox 6"/>
          <p:cNvSpPr/>
          <p:nvPr/>
        </p:nvSpPr>
        <p:spPr>
          <a:xfrm rot="16200000">
            <a:off x="-714240" y="2962080"/>
            <a:ext cx="341532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n-US" sz="2800" spc="-1" strike="noStrike">
                <a:solidFill>
                  <a:srgbClr val="2c2900"/>
                </a:solidFill>
                <a:latin typeface="Century Gothic"/>
                <a:ea typeface="DejaVu Sans"/>
              </a:rPr>
              <a:t>Modeled response</a:t>
            </a:r>
            <a:endParaRPr b="0" lang="es-MX" sz="2800" spc="-1" strike="noStrike">
              <a:latin typeface="Arial"/>
            </a:endParaRPr>
          </a:p>
        </p:txBody>
      </p:sp>
      <p:sp>
        <p:nvSpPr>
          <p:cNvPr id="351" name="Oval 7"/>
          <p:cNvSpPr/>
          <p:nvPr/>
        </p:nvSpPr>
        <p:spPr>
          <a:xfrm>
            <a:off x="1864440" y="50605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2" name="Oval 8"/>
          <p:cNvSpPr/>
          <p:nvPr/>
        </p:nvSpPr>
        <p:spPr>
          <a:xfrm>
            <a:off x="2810160" y="54036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3" name="Oval 9"/>
          <p:cNvSpPr/>
          <p:nvPr/>
        </p:nvSpPr>
        <p:spPr>
          <a:xfrm>
            <a:off x="3142080" y="48139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4" name="Oval 10"/>
          <p:cNvSpPr/>
          <p:nvPr/>
        </p:nvSpPr>
        <p:spPr>
          <a:xfrm>
            <a:off x="3619080" y="50450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5" name="Oval 11"/>
          <p:cNvSpPr/>
          <p:nvPr/>
        </p:nvSpPr>
        <p:spPr>
          <a:xfrm>
            <a:off x="3992400" y="420444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6" name="Oval 12"/>
          <p:cNvSpPr/>
          <p:nvPr/>
        </p:nvSpPr>
        <p:spPr>
          <a:xfrm>
            <a:off x="4585680" y="342900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7" name="Oval 13"/>
          <p:cNvSpPr/>
          <p:nvPr/>
        </p:nvSpPr>
        <p:spPr>
          <a:xfrm>
            <a:off x="5004000" y="3276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8" name="Oval 14"/>
          <p:cNvSpPr/>
          <p:nvPr/>
        </p:nvSpPr>
        <p:spPr>
          <a:xfrm>
            <a:off x="5187960" y="28324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59" name="Oval 15"/>
          <p:cNvSpPr/>
          <p:nvPr/>
        </p:nvSpPr>
        <p:spPr>
          <a:xfrm>
            <a:off x="7733520" y="319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0" name="Oval 16"/>
          <p:cNvSpPr/>
          <p:nvPr/>
        </p:nvSpPr>
        <p:spPr>
          <a:xfrm>
            <a:off x="5492520" y="3123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1" name="Oval 17"/>
          <p:cNvSpPr/>
          <p:nvPr/>
        </p:nvSpPr>
        <p:spPr>
          <a:xfrm>
            <a:off x="6147000" y="16153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2" name="Oval 19"/>
          <p:cNvSpPr/>
          <p:nvPr/>
        </p:nvSpPr>
        <p:spPr>
          <a:xfrm>
            <a:off x="6868080" y="14626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3" name="Oval 20"/>
          <p:cNvSpPr/>
          <p:nvPr/>
        </p:nvSpPr>
        <p:spPr>
          <a:xfrm>
            <a:off x="5953680" y="27561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4" name="Oval 21"/>
          <p:cNvSpPr/>
          <p:nvPr/>
        </p:nvSpPr>
        <p:spPr>
          <a:xfrm>
            <a:off x="1444680" y="5327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5" name="Oval 22"/>
          <p:cNvSpPr/>
          <p:nvPr/>
        </p:nvSpPr>
        <p:spPr>
          <a:xfrm>
            <a:off x="7121160" y="4413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6" name="Oval 23"/>
          <p:cNvSpPr/>
          <p:nvPr/>
        </p:nvSpPr>
        <p:spPr>
          <a:xfrm>
            <a:off x="6559560" y="1961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7" name="Oval 24"/>
          <p:cNvSpPr/>
          <p:nvPr/>
        </p:nvSpPr>
        <p:spPr>
          <a:xfrm>
            <a:off x="2374560" y="5250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8" name="Oval 25"/>
          <p:cNvSpPr/>
          <p:nvPr/>
        </p:nvSpPr>
        <p:spPr>
          <a:xfrm>
            <a:off x="3780000" y="467496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69" name="Oval 26"/>
          <p:cNvSpPr/>
          <p:nvPr/>
        </p:nvSpPr>
        <p:spPr>
          <a:xfrm>
            <a:off x="6039360" y="211428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70" name="Oval 27"/>
          <p:cNvSpPr/>
          <p:nvPr/>
        </p:nvSpPr>
        <p:spPr>
          <a:xfrm>
            <a:off x="4423320" y="3906720"/>
            <a:ext cx="146880" cy="150840"/>
          </a:xfrm>
          <a:prstGeom prst="ellipse">
            <a:avLst/>
          </a:prstGeom>
          <a:solidFill>
            <a:srgbClr val="ffff0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371" name="Conector recto 29"/>
          <p:cNvSpPr/>
          <p:nvPr/>
        </p:nvSpPr>
        <p:spPr>
          <a:xfrm flipH="1">
            <a:off x="7121160" y="593640"/>
            <a:ext cx="74160" cy="2315160"/>
          </a:xfrm>
          <a:prstGeom prst="line">
            <a:avLst/>
          </a:prstGeom>
          <a:ln w="31750">
            <a:solidFill>
              <a:srgbClr val="ff0000"/>
            </a:solidFill>
            <a:round/>
          </a:ln>
        </p:spPr>
        <p:style>
          <a:lnRef idx="1">
            <a:schemeClr val="accent1"/>
          </a:lnRef>
          <a:fillRef idx="0">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1" dur="indefinite" restart="never" nodeType="tmRoot">
          <p:childTnLst>
            <p:seq>
              <p:cTn id="12" dur="indefinite" nodeType="mainSeq">
                <p:childTnLst>
                  <p:par>
                    <p:cTn id="13" fill="hold">
                      <p:stCondLst>
                        <p:cond delay="indefinite"/>
                      </p:stCondLst>
                      <p:childTnLst>
                        <p:par>
                          <p:cTn id="14" fill="hold">
                            <p:stCondLst>
                              <p:cond delay="0"/>
                            </p:stCondLst>
                            <p:childTnLst>
                              <p:par>
                                <p:cTn id="15" nodeType="clickEffect" fill="hold" presetClass="entr" presetID="1">
                                  <p:stCondLst>
                                    <p:cond delay="0"/>
                                  </p:stCondLst>
                                  <p:childTnLst>
                                    <p:set>
                                      <p:cBhvr>
                                        <p:cTn id="16"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26" name="Picture 2" descr="http://144.6.228.92/cctas/Tasmania_weather_modelling_v1/models/birds/01906/climate/plots/01906_6_roc.png"/>
          <p:cNvPicPr/>
          <p:nvPr/>
        </p:nvPicPr>
        <p:blipFill>
          <a:blip r:embed="rId1"/>
          <a:stretch/>
        </p:blipFill>
        <p:spPr>
          <a:xfrm>
            <a:off x="108000" y="908640"/>
            <a:ext cx="8569440" cy="5508360"/>
          </a:xfrm>
          <a:prstGeom prst="rect">
            <a:avLst/>
          </a:prstGeom>
          <a:ln w="0">
            <a:noFill/>
          </a:ln>
        </p:spPr>
      </p:pic>
      <p:sp>
        <p:nvSpPr>
          <p:cNvPr id="627" name="Rectángulo 8"/>
          <p:cNvSpPr/>
          <p:nvPr/>
        </p:nvSpPr>
        <p:spPr>
          <a:xfrm>
            <a:off x="6353640" y="2349000"/>
            <a:ext cx="2590560" cy="3598560"/>
          </a:xfrm>
          <a:prstGeom prst="rect">
            <a:avLst/>
          </a:prstGeom>
          <a:no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628" name="Oval 17"/>
          <p:cNvSpPr/>
          <p:nvPr/>
        </p:nvSpPr>
        <p:spPr>
          <a:xfrm>
            <a:off x="7164000" y="278748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29" name="Oval 17"/>
          <p:cNvSpPr/>
          <p:nvPr/>
        </p:nvSpPr>
        <p:spPr>
          <a:xfrm>
            <a:off x="6763320" y="289584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0" name="Oval 17"/>
          <p:cNvSpPr/>
          <p:nvPr/>
        </p:nvSpPr>
        <p:spPr>
          <a:xfrm>
            <a:off x="7359840" y="311328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1" name="Oval 17"/>
          <p:cNvSpPr/>
          <p:nvPr/>
        </p:nvSpPr>
        <p:spPr>
          <a:xfrm>
            <a:off x="7762680" y="343476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2" name="Oval 17"/>
          <p:cNvSpPr/>
          <p:nvPr/>
        </p:nvSpPr>
        <p:spPr>
          <a:xfrm>
            <a:off x="6859440" y="373824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3" name="Oval 17"/>
          <p:cNvSpPr/>
          <p:nvPr/>
        </p:nvSpPr>
        <p:spPr>
          <a:xfrm>
            <a:off x="7598160" y="384660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4" name="Oval 17"/>
          <p:cNvSpPr/>
          <p:nvPr/>
        </p:nvSpPr>
        <p:spPr>
          <a:xfrm>
            <a:off x="7164000" y="422604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5" name="Oval 17"/>
          <p:cNvSpPr/>
          <p:nvPr/>
        </p:nvSpPr>
        <p:spPr>
          <a:xfrm>
            <a:off x="7247160" y="468612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6" name="Oval 17"/>
          <p:cNvSpPr/>
          <p:nvPr/>
        </p:nvSpPr>
        <p:spPr>
          <a:xfrm>
            <a:off x="7836840" y="433080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7" name="Oval 17"/>
          <p:cNvSpPr/>
          <p:nvPr/>
        </p:nvSpPr>
        <p:spPr>
          <a:xfrm>
            <a:off x="7587360" y="2732040"/>
            <a:ext cx="268920" cy="303480"/>
          </a:xfrm>
          <a:prstGeom prst="ellipse">
            <a:avLst/>
          </a:prstGeom>
          <a:solidFill>
            <a:schemeClr val="accent1"/>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38" name="CuadroTexto 7"/>
          <p:cNvSpPr/>
          <p:nvPr/>
        </p:nvSpPr>
        <p:spPr>
          <a:xfrm>
            <a:off x="179640" y="133560"/>
            <a:ext cx="87832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MX" sz="1800" spc="-1" strike="noStrike">
                <a:solidFill>
                  <a:srgbClr val="2c2900"/>
                </a:solidFill>
                <a:latin typeface="Century Gothic"/>
                <a:ea typeface="DejaVu Sans"/>
              </a:rPr>
              <a:t>Grafica la sensibilidad (1- tasa de omisión) vs 1- especificidad (proporción de área predicha) con forme el umbral se mueve de 1 hacia abajo. </a:t>
            </a:r>
            <a:endParaRPr b="0" lang="es-MX" sz="1800" spc="-1" strike="noStrike">
              <a:latin typeface="Arial"/>
            </a:endParaRPr>
          </a:p>
        </p:txBody>
      </p:sp>
      <p:sp>
        <p:nvSpPr>
          <p:cNvPr id="639" name="Oval 17"/>
          <p:cNvSpPr/>
          <p:nvPr/>
        </p:nvSpPr>
        <p:spPr>
          <a:xfrm>
            <a:off x="6824160" y="2968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0" name="Oval 17"/>
          <p:cNvSpPr/>
          <p:nvPr/>
        </p:nvSpPr>
        <p:spPr>
          <a:xfrm>
            <a:off x="6909840" y="3814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1" name="Oval 17"/>
          <p:cNvSpPr/>
          <p:nvPr/>
        </p:nvSpPr>
        <p:spPr>
          <a:xfrm>
            <a:off x="7308360" y="47970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2" name="Oval 17"/>
          <p:cNvSpPr/>
          <p:nvPr/>
        </p:nvSpPr>
        <p:spPr>
          <a:xfrm>
            <a:off x="7382520" y="3196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3" name="Oval 17"/>
          <p:cNvSpPr/>
          <p:nvPr/>
        </p:nvSpPr>
        <p:spPr>
          <a:xfrm>
            <a:off x="7649640" y="39229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4" name="Oval 17"/>
          <p:cNvSpPr/>
          <p:nvPr/>
        </p:nvSpPr>
        <p:spPr>
          <a:xfrm>
            <a:off x="7649640" y="27835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5" name="Oval 17"/>
          <p:cNvSpPr/>
          <p:nvPr/>
        </p:nvSpPr>
        <p:spPr>
          <a:xfrm>
            <a:off x="7211160" y="432756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6" name="Oval 17"/>
          <p:cNvSpPr/>
          <p:nvPr/>
        </p:nvSpPr>
        <p:spPr>
          <a:xfrm>
            <a:off x="7823520" y="3511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7" name="Oval 17"/>
          <p:cNvSpPr/>
          <p:nvPr/>
        </p:nvSpPr>
        <p:spPr>
          <a:xfrm>
            <a:off x="7897680" y="4403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8" name="Oval 17"/>
          <p:cNvSpPr/>
          <p:nvPr/>
        </p:nvSpPr>
        <p:spPr>
          <a:xfrm>
            <a:off x="7226640" y="2846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49" name="Estrella de 5 puntas 21"/>
          <p:cNvSpPr/>
          <p:nvPr/>
        </p:nvSpPr>
        <p:spPr>
          <a:xfrm>
            <a:off x="323640" y="1052640"/>
            <a:ext cx="646200" cy="646200"/>
          </a:xfrm>
          <a:prstGeom prst="star5">
            <a:avLst>
              <a:gd name="adj" fmla="val 19098"/>
              <a:gd name="hf" fmla="val 105146"/>
              <a:gd name="vf" fmla="val 110557"/>
            </a:avLst>
          </a:prstGeom>
          <a:solidFill>
            <a:srgbClr val="ff000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39" dur="indefinite" restart="never" nodeType="tmRoot">
          <p:childTnLst>
            <p:seq>
              <p:cTn id="140" dur="indefinite" nodeType="mainSeq">
                <p:childTnLst>
                  <p:par>
                    <p:cTn id="141" fill="hold">
                      <p:stCondLst>
                        <p:cond delay="indefinite"/>
                      </p:stCondLst>
                      <p:childTnLst>
                        <p:par>
                          <p:cTn id="142" fill="hold">
                            <p:stCondLst>
                              <p:cond delay="0"/>
                            </p:stCondLst>
                            <p:childTnLst>
                              <p:par>
                                <p:cTn id="143" nodeType="clickEffect" fill="hold" presetClass="entr" presetID="1">
                                  <p:stCondLst>
                                    <p:cond delay="0"/>
                                  </p:stCondLst>
                                  <p:childTnLst>
                                    <p:set>
                                      <p:cBhvr>
                                        <p:cTn id="144" dur="1" fill="hold">
                                          <p:stCondLst>
                                            <p:cond delay="0"/>
                                          </p:stCondLst>
                                        </p:cTn>
                                        <p:tgtEl>
                                          <p:spTgt spid="6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50" name="Picture 2" descr="http://144.6.228.92/cctas/Tasmania_weather_modelling_v1/models/birds/01906/climate/plots/01906_6_roc.png"/>
          <p:cNvPicPr/>
          <p:nvPr/>
        </p:nvPicPr>
        <p:blipFill>
          <a:blip r:embed="rId1"/>
          <a:stretch/>
        </p:blipFill>
        <p:spPr>
          <a:xfrm>
            <a:off x="36000" y="908640"/>
            <a:ext cx="8569440" cy="5508360"/>
          </a:xfrm>
          <a:prstGeom prst="rect">
            <a:avLst/>
          </a:prstGeom>
          <a:ln w="0">
            <a:noFill/>
          </a:ln>
        </p:spPr>
      </p:pic>
      <p:sp>
        <p:nvSpPr>
          <p:cNvPr id="651" name="CuadroTexto 7"/>
          <p:cNvSpPr/>
          <p:nvPr/>
        </p:nvSpPr>
        <p:spPr>
          <a:xfrm>
            <a:off x="179640" y="133560"/>
            <a:ext cx="87832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s-MX" sz="1800" spc="-1" strike="noStrike">
                <a:solidFill>
                  <a:srgbClr val="2c2900"/>
                </a:solidFill>
                <a:latin typeface="Century Gothic"/>
                <a:ea typeface="DejaVu Sans"/>
              </a:rPr>
              <a:t>Grafica la sensibilidad (1- tasa de omisión) vs 1- especificidad (proporción de área predicha) con forme el umbral se mueve de 1 hacia abajo. </a:t>
            </a:r>
            <a:endParaRPr b="0" lang="es-MX" sz="1800" spc="-1" strike="noStrike">
              <a:latin typeface="Arial"/>
            </a:endParaRPr>
          </a:p>
        </p:txBody>
      </p:sp>
      <p:sp>
        <p:nvSpPr>
          <p:cNvPr id="652" name="Rectángulo 8"/>
          <p:cNvSpPr/>
          <p:nvPr/>
        </p:nvSpPr>
        <p:spPr>
          <a:xfrm>
            <a:off x="6353640" y="2349000"/>
            <a:ext cx="2590560" cy="3598560"/>
          </a:xfrm>
          <a:prstGeom prst="rect">
            <a:avLst/>
          </a:prstGeom>
          <a:solidFill>
            <a:srgbClr val="ffffff"/>
          </a:solidFill>
          <a:ln>
            <a:solidFill>
              <a:srgbClr val="000000"/>
            </a:solidFill>
            <a:round/>
          </a:ln>
        </p:spPr>
        <p:style>
          <a:lnRef idx="2">
            <a:schemeClr val="accent1">
              <a:shade val="50000"/>
            </a:schemeClr>
          </a:lnRef>
          <a:fillRef idx="1">
            <a:schemeClr val="accent1"/>
          </a:fillRef>
          <a:effectRef idx="0">
            <a:schemeClr val="accent1"/>
          </a:effectRef>
          <a:fontRef idx="minor"/>
        </p:style>
      </p:sp>
      <p:sp>
        <p:nvSpPr>
          <p:cNvPr id="653" name="Oval 17"/>
          <p:cNvSpPr/>
          <p:nvPr/>
        </p:nvSpPr>
        <p:spPr>
          <a:xfrm>
            <a:off x="6824160" y="2968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4" name="Oval 17"/>
          <p:cNvSpPr/>
          <p:nvPr/>
        </p:nvSpPr>
        <p:spPr>
          <a:xfrm>
            <a:off x="6909840" y="38142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5" name="Oval 17"/>
          <p:cNvSpPr/>
          <p:nvPr/>
        </p:nvSpPr>
        <p:spPr>
          <a:xfrm>
            <a:off x="7308360" y="479700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6" name="Oval 17"/>
          <p:cNvSpPr/>
          <p:nvPr/>
        </p:nvSpPr>
        <p:spPr>
          <a:xfrm>
            <a:off x="7382520" y="3196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7" name="Oval 17"/>
          <p:cNvSpPr/>
          <p:nvPr/>
        </p:nvSpPr>
        <p:spPr>
          <a:xfrm>
            <a:off x="7649640" y="39229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8" name="Oval 17"/>
          <p:cNvSpPr/>
          <p:nvPr/>
        </p:nvSpPr>
        <p:spPr>
          <a:xfrm>
            <a:off x="7649640" y="278352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59" name="Oval 17"/>
          <p:cNvSpPr/>
          <p:nvPr/>
        </p:nvSpPr>
        <p:spPr>
          <a:xfrm>
            <a:off x="7211160" y="432756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60" name="Oval 17"/>
          <p:cNvSpPr/>
          <p:nvPr/>
        </p:nvSpPr>
        <p:spPr>
          <a:xfrm>
            <a:off x="7823520" y="35110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61" name="Oval 17"/>
          <p:cNvSpPr/>
          <p:nvPr/>
        </p:nvSpPr>
        <p:spPr>
          <a:xfrm>
            <a:off x="7897680" y="4403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62" name="Oval 17"/>
          <p:cNvSpPr/>
          <p:nvPr/>
        </p:nvSpPr>
        <p:spPr>
          <a:xfrm>
            <a:off x="7226640" y="2846880"/>
            <a:ext cx="146880" cy="150840"/>
          </a:xfrm>
          <a:prstGeom prst="ellipse">
            <a:avLst/>
          </a:prstGeom>
          <a:solidFill>
            <a:srgbClr val="0070c0"/>
          </a:solidFill>
          <a:ln w="28575">
            <a:solidFill>
              <a:srgbClr val="2c2900"/>
            </a:solidFill>
            <a:round/>
          </a:ln>
          <a:effectLst>
            <a:outerShdw blurRad="190440" dir="2700000" dist="228593" rotWithShape="0" sy="90000">
              <a:srgbClr val="000000">
                <a:alpha val="25000"/>
              </a:srgbClr>
            </a:outerShdw>
          </a:effectLst>
        </p:spPr>
        <p:style>
          <a:lnRef idx="1">
            <a:schemeClr val="accent1"/>
          </a:lnRef>
          <a:fillRef idx="3">
            <a:schemeClr val="accent1"/>
          </a:fillRef>
          <a:effectRef idx="2">
            <a:schemeClr val="accent1"/>
          </a:effectRef>
          <a:fontRef idx="minor"/>
        </p:style>
      </p:sp>
      <p:sp>
        <p:nvSpPr>
          <p:cNvPr id="663" name="Estrella de 5 puntas 21"/>
          <p:cNvSpPr/>
          <p:nvPr/>
        </p:nvSpPr>
        <p:spPr>
          <a:xfrm>
            <a:off x="323640" y="5157360"/>
            <a:ext cx="646200" cy="646200"/>
          </a:xfrm>
          <a:prstGeom prst="star5">
            <a:avLst>
              <a:gd name="adj" fmla="val 19098"/>
              <a:gd name="hf" fmla="val 105146"/>
              <a:gd name="vf" fmla="val 110557"/>
            </a:avLst>
          </a:prstGeom>
          <a:solidFill>
            <a:srgbClr val="ff000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45" dur="indefinite" restart="never" nodeType="tmRoot">
          <p:childTnLst>
            <p:seq>
              <p:cTn id="146" dur="indefinite" nodeType="mainSeq">
                <p:childTnLst>
                  <p:par>
                    <p:cTn id="147" fill="hold">
                      <p:stCondLst>
                        <p:cond delay="indefinite"/>
                      </p:stCondLst>
                      <p:childTnLst>
                        <p:par>
                          <p:cTn id="148" fill="hold">
                            <p:stCondLst>
                              <p:cond delay="0"/>
                            </p:stCondLst>
                            <p:childTnLst>
                              <p:par>
                                <p:cTn id="149" nodeType="clickEffect" fill="hold" presetClass="entr" presetID="1">
                                  <p:stCondLst>
                                    <p:cond delay="0"/>
                                  </p:stCondLst>
                                  <p:childTnLst>
                                    <p:set>
                                      <p:cBhvr>
                                        <p:cTn id="150" dur="1" fill="hold">
                                          <p:stCondLst>
                                            <p:cond delay="0"/>
                                          </p:stCondLst>
                                        </p:cTn>
                                        <p:tgtEl>
                                          <p:spTgt spid="6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4" name="Imagen 6" descr=""/>
          <p:cNvPicPr/>
          <p:nvPr/>
        </p:nvPicPr>
        <p:blipFill>
          <a:blip r:embed="rId1"/>
          <a:stretch/>
        </p:blipFill>
        <p:spPr>
          <a:xfrm>
            <a:off x="457200" y="2943360"/>
            <a:ext cx="8227800" cy="969840"/>
          </a:xfrm>
          <a:prstGeom prst="rect">
            <a:avLst/>
          </a:prstGeom>
          <a:ln w="0">
            <a:noFill/>
          </a:ln>
        </p:spPr>
      </p:pic>
      <p:sp>
        <p:nvSpPr>
          <p:cNvPr id="665" name="CuadroTexto 7"/>
          <p:cNvSpPr/>
          <p:nvPr/>
        </p:nvSpPr>
        <p:spPr>
          <a:xfrm>
            <a:off x="6571440" y="22528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66" name="CuadroTexto 9"/>
          <p:cNvSpPr/>
          <p:nvPr/>
        </p:nvSpPr>
        <p:spPr>
          <a:xfrm>
            <a:off x="3554280" y="22276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67" name="CuadroTexto 10"/>
          <p:cNvSpPr/>
          <p:nvPr/>
        </p:nvSpPr>
        <p:spPr>
          <a:xfrm>
            <a:off x="537120" y="22528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668" name="PlaceHolder 1"/>
          <p:cNvSpPr>
            <a:spLocks noGrp="1"/>
          </p:cNvSpPr>
          <p:nvPr>
            <p:ph type="title"/>
          </p:nvPr>
        </p:nvSpPr>
        <p:spPr>
          <a:xfrm>
            <a:off x="527400" y="485640"/>
            <a:ext cx="8227800" cy="1141200"/>
          </a:xfrm>
          <a:prstGeom prst="rect">
            <a:avLst/>
          </a:prstGeom>
          <a:noFill/>
          <a:ln w="0">
            <a:noFill/>
          </a:ln>
        </p:spPr>
        <p:txBody>
          <a:bodyPr lIns="90000" rIns="90000" tIns="45000" bIns="45000" anchor="ctr">
            <a:normAutofit/>
          </a:bodyPr>
          <a:p>
            <a:pPr algn="ctr">
              <a:lnSpc>
                <a:spcPct val="100000"/>
              </a:lnSpc>
              <a:buNone/>
            </a:pPr>
            <a:r>
              <a:rPr b="1" lang="es-MX" sz="3200" spc="-1" strike="noStrike">
                <a:solidFill>
                  <a:srgbClr val="0070c0"/>
                </a:solidFill>
                <a:latin typeface="Lucida Sans"/>
              </a:rPr>
              <a:t>Ejercicio cálculo ROC</a:t>
            </a:r>
            <a:endParaRPr b="0" lang="es-MX" sz="3200" spc="-1" strike="noStrike">
              <a:latin typeface="Arial"/>
            </a:endParaRPr>
          </a:p>
        </p:txBody>
      </p:sp>
    </p:spTree>
  </p:cSld>
  <mc:AlternateContent>
    <mc:Choice Requires="p14">
      <p:transition spd="slow" p14:dur="2000"/>
    </mc:Choice>
    <mc:Fallback>
      <p:transition spd="slow"/>
    </mc:Fallback>
  </mc:AlternateContent>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9" name="Imagen 6" descr=""/>
          <p:cNvPicPr/>
          <p:nvPr/>
        </p:nvPicPr>
        <p:blipFill>
          <a:blip r:embed="rId1"/>
          <a:stretch/>
        </p:blipFill>
        <p:spPr>
          <a:xfrm>
            <a:off x="457200" y="2943360"/>
            <a:ext cx="8227800" cy="969840"/>
          </a:xfrm>
          <a:prstGeom prst="rect">
            <a:avLst/>
          </a:prstGeom>
          <a:ln w="0">
            <a:noFill/>
          </a:ln>
        </p:spPr>
      </p:pic>
      <p:sp>
        <p:nvSpPr>
          <p:cNvPr id="670" name="CuadroTexto 7"/>
          <p:cNvSpPr/>
          <p:nvPr/>
        </p:nvSpPr>
        <p:spPr>
          <a:xfrm>
            <a:off x="6571440" y="22528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71" name="CuadroTexto 9"/>
          <p:cNvSpPr/>
          <p:nvPr/>
        </p:nvSpPr>
        <p:spPr>
          <a:xfrm>
            <a:off x="3554280" y="22276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72" name="CuadroTexto 10"/>
          <p:cNvSpPr/>
          <p:nvPr/>
        </p:nvSpPr>
        <p:spPr>
          <a:xfrm>
            <a:off x="537120" y="22528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pic>
        <p:nvPicPr>
          <p:cNvPr id="673" name="Imagen 5" descr=""/>
          <p:cNvPicPr/>
          <p:nvPr/>
        </p:nvPicPr>
        <p:blipFill>
          <a:blip r:embed="rId2"/>
          <a:srcRect l="0" t="0" r="0" b="78537"/>
          <a:stretch/>
        </p:blipFill>
        <p:spPr>
          <a:xfrm>
            <a:off x="0" y="2925360"/>
            <a:ext cx="8839800" cy="1005480"/>
          </a:xfrm>
          <a:prstGeom prst="rect">
            <a:avLst/>
          </a:prstGeom>
          <a:ln w="0">
            <a:noFill/>
          </a:ln>
        </p:spPr>
      </p:pic>
    </p:spTree>
  </p:cSld>
  <mc:AlternateContent>
    <mc:Choice Requires="p14">
      <p:transition spd="slow" p14:dur="2000"/>
    </mc:Choice>
    <mc:Fallback>
      <p:transition spd="slow"/>
    </mc:Fallback>
  </mc:AlternateContent>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4" name="Imagen 3" descr=""/>
          <p:cNvPicPr/>
          <p:nvPr/>
        </p:nvPicPr>
        <p:blipFill>
          <a:blip r:embed="rId1"/>
          <a:srcRect l="0" t="0" r="0" b="-2209"/>
          <a:stretch/>
        </p:blipFill>
        <p:spPr>
          <a:xfrm>
            <a:off x="150840" y="1418040"/>
            <a:ext cx="8839800" cy="4795560"/>
          </a:xfrm>
          <a:prstGeom prst="rect">
            <a:avLst/>
          </a:prstGeom>
          <a:ln w="0">
            <a:noFill/>
          </a:ln>
        </p:spPr>
      </p:pic>
      <p:sp>
        <p:nvSpPr>
          <p:cNvPr id="675"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76"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77"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Tree>
  </p:cSld>
  <mc:AlternateContent>
    <mc:Choice Requires="p14">
      <p:transition spd="slow" p14:dur="2000"/>
    </mc:Choice>
    <mc:Fallback>
      <p:transition spd="slow"/>
    </mc:Fallback>
  </mc:AlternateContent>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8" name="Imagen 3" descr=""/>
          <p:cNvPicPr/>
          <p:nvPr/>
        </p:nvPicPr>
        <p:blipFill>
          <a:blip r:embed="rId1"/>
          <a:srcRect l="0" t="0" r="0" b="-2209"/>
          <a:stretch/>
        </p:blipFill>
        <p:spPr>
          <a:xfrm>
            <a:off x="150840" y="1418040"/>
            <a:ext cx="8839800" cy="4795560"/>
          </a:xfrm>
          <a:prstGeom prst="rect">
            <a:avLst/>
          </a:prstGeom>
          <a:ln w="0">
            <a:noFill/>
          </a:ln>
        </p:spPr>
      </p:pic>
      <p:sp>
        <p:nvSpPr>
          <p:cNvPr id="679"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80"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81"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682" name="Rectángulo 2"/>
          <p:cNvSpPr/>
          <p:nvPr/>
        </p:nvSpPr>
        <p:spPr>
          <a:xfrm>
            <a:off x="636120" y="141804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683" name="Rectángulo 10"/>
          <p:cNvSpPr/>
          <p:nvPr/>
        </p:nvSpPr>
        <p:spPr>
          <a:xfrm>
            <a:off x="3576960" y="137952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684" name="Rectángulo 11"/>
          <p:cNvSpPr/>
          <p:nvPr/>
        </p:nvSpPr>
        <p:spPr>
          <a:xfrm>
            <a:off x="6280200" y="145224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5" name="Imagen 3" descr=""/>
          <p:cNvPicPr/>
          <p:nvPr/>
        </p:nvPicPr>
        <p:blipFill>
          <a:blip r:embed="rId1"/>
          <a:srcRect l="0" t="0" r="0" b="-2209"/>
          <a:stretch/>
        </p:blipFill>
        <p:spPr>
          <a:xfrm>
            <a:off x="150840" y="1418040"/>
            <a:ext cx="8839800" cy="4795560"/>
          </a:xfrm>
          <a:prstGeom prst="rect">
            <a:avLst/>
          </a:prstGeom>
          <a:ln w="0">
            <a:noFill/>
          </a:ln>
        </p:spPr>
      </p:pic>
      <p:sp>
        <p:nvSpPr>
          <p:cNvPr id="686"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87"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88"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689" name="Elipse 1"/>
          <p:cNvSpPr/>
          <p:nvPr/>
        </p:nvSpPr>
        <p:spPr>
          <a:xfrm>
            <a:off x="5770440" y="26438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690" name="Elipse 7"/>
          <p:cNvSpPr/>
          <p:nvPr/>
        </p:nvSpPr>
        <p:spPr>
          <a:xfrm>
            <a:off x="279468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691" name="Elipse 9"/>
          <p:cNvSpPr/>
          <p:nvPr/>
        </p:nvSpPr>
        <p:spPr>
          <a:xfrm>
            <a:off x="8746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692" name="Rectángulo 2"/>
          <p:cNvSpPr/>
          <p:nvPr/>
        </p:nvSpPr>
        <p:spPr>
          <a:xfrm>
            <a:off x="636120" y="141804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693" name="Rectángulo 10"/>
          <p:cNvSpPr/>
          <p:nvPr/>
        </p:nvSpPr>
        <p:spPr>
          <a:xfrm>
            <a:off x="3576960" y="137952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694" name="Rectángulo 11"/>
          <p:cNvSpPr/>
          <p:nvPr/>
        </p:nvSpPr>
        <p:spPr>
          <a:xfrm>
            <a:off x="6280200" y="1452240"/>
            <a:ext cx="2280240" cy="9324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5" name="Imagen 3" descr=""/>
          <p:cNvPicPr/>
          <p:nvPr/>
        </p:nvPicPr>
        <p:blipFill>
          <a:blip r:embed="rId1"/>
          <a:srcRect l="0" t="0" r="0" b="-2209"/>
          <a:stretch/>
        </p:blipFill>
        <p:spPr>
          <a:xfrm>
            <a:off x="150840" y="1418040"/>
            <a:ext cx="8839800" cy="4795560"/>
          </a:xfrm>
          <a:prstGeom prst="rect">
            <a:avLst/>
          </a:prstGeom>
          <a:ln w="0">
            <a:noFill/>
          </a:ln>
        </p:spPr>
      </p:pic>
      <p:sp>
        <p:nvSpPr>
          <p:cNvPr id="696"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697"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698"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699" name="Rectángulo 7"/>
          <p:cNvSpPr/>
          <p:nvPr/>
        </p:nvSpPr>
        <p:spPr>
          <a:xfrm>
            <a:off x="1283040" y="142992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0" name="Rectángulo 9"/>
          <p:cNvSpPr/>
          <p:nvPr/>
        </p:nvSpPr>
        <p:spPr>
          <a:xfrm>
            <a:off x="2175480" y="14432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1" name="Elipse 10"/>
          <p:cNvSpPr/>
          <p:nvPr/>
        </p:nvSpPr>
        <p:spPr>
          <a:xfrm>
            <a:off x="5770440" y="26438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2" name="Elipse 11"/>
          <p:cNvSpPr/>
          <p:nvPr/>
        </p:nvSpPr>
        <p:spPr>
          <a:xfrm>
            <a:off x="279468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3" name="Elipse 12"/>
          <p:cNvSpPr/>
          <p:nvPr/>
        </p:nvSpPr>
        <p:spPr>
          <a:xfrm>
            <a:off x="8746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4" name="Elipse 13"/>
          <p:cNvSpPr/>
          <p:nvPr/>
        </p:nvSpPr>
        <p:spPr>
          <a:xfrm>
            <a:off x="199476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5" name="Rectángulo 14"/>
          <p:cNvSpPr/>
          <p:nvPr/>
        </p:nvSpPr>
        <p:spPr>
          <a:xfrm>
            <a:off x="3582360" y="14180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6" name="Rectángulo 15"/>
          <p:cNvSpPr/>
          <p:nvPr/>
        </p:nvSpPr>
        <p:spPr>
          <a:xfrm>
            <a:off x="4417200" y="14180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7" name="Elipse 16"/>
          <p:cNvSpPr/>
          <p:nvPr/>
        </p:nvSpPr>
        <p:spPr>
          <a:xfrm>
            <a:off x="500544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8" name="Rectángulo 17"/>
          <p:cNvSpPr/>
          <p:nvPr/>
        </p:nvSpPr>
        <p:spPr>
          <a:xfrm>
            <a:off x="6287400" y="14432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09" name="Rectángulo 18"/>
          <p:cNvSpPr/>
          <p:nvPr/>
        </p:nvSpPr>
        <p:spPr>
          <a:xfrm>
            <a:off x="7073640" y="14684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10" name="Elipse 19"/>
          <p:cNvSpPr/>
          <p:nvPr/>
        </p:nvSpPr>
        <p:spPr>
          <a:xfrm>
            <a:off x="7981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51" dur="indefinite" restart="never" nodeType="tmRoot">
          <p:childTnLst>
            <p:seq>
              <p:cTn id="152" dur="indefinite" nodeType="mainSeq">
                <p:childTnLst>
                  <p:par>
                    <p:cTn id="153" fill="hold">
                      <p:stCondLst>
                        <p:cond delay="indefinite"/>
                      </p:stCondLst>
                      <p:childTnLst>
                        <p:par>
                          <p:cTn id="154" fill="hold">
                            <p:stCondLst>
                              <p:cond delay="0"/>
                            </p:stCondLst>
                            <p:childTnLst>
                              <p:par>
                                <p:cTn id="155" nodeType="clickEffect" fill="hold" presetClass="entr" presetID="1">
                                  <p:stCondLst>
                                    <p:cond delay="0"/>
                                  </p:stCondLst>
                                  <p:childTnLst>
                                    <p:set>
                                      <p:cBhvr>
                                        <p:cTn id="156" dur="1" fill="hold">
                                          <p:stCondLst>
                                            <p:cond delay="0"/>
                                          </p:stCondLst>
                                        </p:cTn>
                                        <p:tgtEl>
                                          <p:spTgt spid="704"/>
                                        </p:tgtEl>
                                        <p:attrNameLst>
                                          <p:attrName>style.visibility</p:attrName>
                                        </p:attrNameLst>
                                      </p:cBhvr>
                                      <p:to>
                                        <p:strVal val="visible"/>
                                      </p:to>
                                    </p:set>
                                  </p:childTnLst>
                                </p:cTn>
                              </p:par>
                              <p:par>
                                <p:cTn id="157" nodeType="withEffect" fill="hold" presetClass="entr" presetID="1">
                                  <p:stCondLst>
                                    <p:cond delay="0"/>
                                  </p:stCondLst>
                                  <p:childTnLst>
                                    <p:set>
                                      <p:cBhvr>
                                        <p:cTn id="158" dur="1" fill="hold">
                                          <p:stCondLst>
                                            <p:cond delay="0"/>
                                          </p:stCondLst>
                                        </p:cTn>
                                        <p:tgtEl>
                                          <p:spTgt spid="707"/>
                                        </p:tgtEl>
                                        <p:attrNameLst>
                                          <p:attrName>style.visibility</p:attrName>
                                        </p:attrNameLst>
                                      </p:cBhvr>
                                      <p:to>
                                        <p:strVal val="visible"/>
                                      </p:to>
                                    </p:set>
                                  </p:childTnLst>
                                </p:cTn>
                              </p:par>
                              <p:par>
                                <p:cTn id="159" nodeType="withEffect" fill="hold" presetClass="entr" presetID="1">
                                  <p:stCondLst>
                                    <p:cond delay="0"/>
                                  </p:stCondLst>
                                  <p:childTnLst>
                                    <p:set>
                                      <p:cBhvr>
                                        <p:cTn id="160" dur="1" fill="hold">
                                          <p:stCondLst>
                                            <p:cond delay="0"/>
                                          </p:stCondLst>
                                        </p:cTn>
                                        <p:tgtEl>
                                          <p:spTgt spid="7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11" name="Imagen 3" descr=""/>
          <p:cNvPicPr/>
          <p:nvPr/>
        </p:nvPicPr>
        <p:blipFill>
          <a:blip r:embed="rId1"/>
          <a:srcRect l="0" t="0" r="0" b="-2209"/>
          <a:stretch/>
        </p:blipFill>
        <p:spPr>
          <a:xfrm>
            <a:off x="150840" y="1418040"/>
            <a:ext cx="8839800" cy="4795560"/>
          </a:xfrm>
          <a:prstGeom prst="rect">
            <a:avLst/>
          </a:prstGeom>
          <a:ln w="0">
            <a:noFill/>
          </a:ln>
        </p:spPr>
      </p:pic>
      <p:sp>
        <p:nvSpPr>
          <p:cNvPr id="712"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713"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714"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715" name="Rectángulo 9"/>
          <p:cNvSpPr/>
          <p:nvPr/>
        </p:nvSpPr>
        <p:spPr>
          <a:xfrm>
            <a:off x="2175480" y="14432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16" name="Elipse 10"/>
          <p:cNvSpPr/>
          <p:nvPr/>
        </p:nvSpPr>
        <p:spPr>
          <a:xfrm>
            <a:off x="5770440" y="26438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17" name="Elipse 11"/>
          <p:cNvSpPr/>
          <p:nvPr/>
        </p:nvSpPr>
        <p:spPr>
          <a:xfrm>
            <a:off x="279468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18" name="Elipse 12"/>
          <p:cNvSpPr/>
          <p:nvPr/>
        </p:nvSpPr>
        <p:spPr>
          <a:xfrm>
            <a:off x="8746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19" name="Elipse 13"/>
          <p:cNvSpPr/>
          <p:nvPr/>
        </p:nvSpPr>
        <p:spPr>
          <a:xfrm>
            <a:off x="199476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0" name="Rectángulo 14"/>
          <p:cNvSpPr/>
          <p:nvPr/>
        </p:nvSpPr>
        <p:spPr>
          <a:xfrm>
            <a:off x="3582360" y="14180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1" name="Elipse 16"/>
          <p:cNvSpPr/>
          <p:nvPr/>
        </p:nvSpPr>
        <p:spPr>
          <a:xfrm>
            <a:off x="500544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2" name="Rectángulo 18"/>
          <p:cNvSpPr/>
          <p:nvPr/>
        </p:nvSpPr>
        <p:spPr>
          <a:xfrm>
            <a:off x="7073640" y="1468440"/>
            <a:ext cx="833040" cy="873000"/>
          </a:xfrm>
          <a:prstGeom prst="rect">
            <a:avLst/>
          </a:prstGeom>
          <a:noFill/>
          <a:ln w="57150">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3" name="Elipse 19"/>
          <p:cNvSpPr/>
          <p:nvPr/>
        </p:nvSpPr>
        <p:spPr>
          <a:xfrm>
            <a:off x="7981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4" name="Elipse 20"/>
          <p:cNvSpPr/>
          <p:nvPr/>
        </p:nvSpPr>
        <p:spPr>
          <a:xfrm>
            <a:off x="108684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5" name="Elipse 21"/>
          <p:cNvSpPr/>
          <p:nvPr/>
        </p:nvSpPr>
        <p:spPr>
          <a:xfrm>
            <a:off x="4039560" y="26834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26" name="Elipse 22"/>
          <p:cNvSpPr/>
          <p:nvPr/>
        </p:nvSpPr>
        <p:spPr>
          <a:xfrm>
            <a:off x="703764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61" dur="indefinite" restart="never" nodeType="tmRoot">
          <p:childTnLst>
            <p:seq>
              <p:cTn id="162" dur="indefinite" nodeType="mainSeq">
                <p:childTnLst>
                  <p:par>
                    <p:cTn id="163" fill="hold">
                      <p:stCondLst>
                        <p:cond delay="indefinite"/>
                      </p:stCondLst>
                      <p:childTnLst>
                        <p:par>
                          <p:cTn id="164" fill="hold">
                            <p:stCondLst>
                              <p:cond delay="0"/>
                            </p:stCondLst>
                            <p:childTnLst>
                              <p:par>
                                <p:cTn id="165" nodeType="clickEffect" fill="hold" presetClass="entr" presetID="1">
                                  <p:stCondLst>
                                    <p:cond delay="0"/>
                                  </p:stCondLst>
                                  <p:childTnLst>
                                    <p:set>
                                      <p:cBhvr>
                                        <p:cTn id="166" dur="1" fill="hold">
                                          <p:stCondLst>
                                            <p:cond delay="0"/>
                                          </p:stCondLst>
                                        </p:cTn>
                                        <p:tgtEl>
                                          <p:spTgt spid="724"/>
                                        </p:tgtEl>
                                        <p:attrNameLst>
                                          <p:attrName>style.visibility</p:attrName>
                                        </p:attrNameLst>
                                      </p:cBhvr>
                                      <p:to>
                                        <p:strVal val="visible"/>
                                      </p:to>
                                    </p:set>
                                  </p:childTnLst>
                                </p:cTn>
                              </p:par>
                              <p:par>
                                <p:cTn id="167" nodeType="withEffect" fill="hold" presetClass="entr" presetID="1">
                                  <p:stCondLst>
                                    <p:cond delay="0"/>
                                  </p:stCondLst>
                                  <p:childTnLst>
                                    <p:set>
                                      <p:cBhvr>
                                        <p:cTn id="168" dur="1" fill="hold">
                                          <p:stCondLst>
                                            <p:cond delay="0"/>
                                          </p:stCondLst>
                                        </p:cTn>
                                        <p:tgtEl>
                                          <p:spTgt spid="725"/>
                                        </p:tgtEl>
                                        <p:attrNameLst>
                                          <p:attrName>style.visibility</p:attrName>
                                        </p:attrNameLst>
                                      </p:cBhvr>
                                      <p:to>
                                        <p:strVal val="visible"/>
                                      </p:to>
                                    </p:set>
                                  </p:childTnLst>
                                </p:cTn>
                              </p:par>
                              <p:par>
                                <p:cTn id="169" nodeType="withEffect" fill="hold" presetClass="entr" presetID="1">
                                  <p:stCondLst>
                                    <p:cond delay="0"/>
                                  </p:stCondLst>
                                  <p:childTnLst>
                                    <p:set>
                                      <p:cBhvr>
                                        <p:cTn id="170" dur="1" fill="hold">
                                          <p:stCondLst>
                                            <p:cond delay="0"/>
                                          </p:stCondLst>
                                        </p:cTn>
                                        <p:tgtEl>
                                          <p:spTgt spid="7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27" name="Imagen 3" descr=""/>
          <p:cNvPicPr/>
          <p:nvPr/>
        </p:nvPicPr>
        <p:blipFill>
          <a:blip r:embed="rId1"/>
          <a:srcRect l="0" t="0" r="0" b="-2209"/>
          <a:stretch/>
        </p:blipFill>
        <p:spPr>
          <a:xfrm>
            <a:off x="150840" y="1418040"/>
            <a:ext cx="8839800" cy="4795560"/>
          </a:xfrm>
          <a:prstGeom prst="rect">
            <a:avLst/>
          </a:prstGeom>
          <a:ln w="0">
            <a:noFill/>
          </a:ln>
        </p:spPr>
      </p:pic>
      <p:sp>
        <p:nvSpPr>
          <p:cNvPr id="728" name="Conector recto 7"/>
          <p:cNvSpPr/>
          <p:nvPr/>
        </p:nvSpPr>
        <p:spPr>
          <a:xfrm flipV="1">
            <a:off x="2117880" y="2815920"/>
            <a:ext cx="737280" cy="212688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29" name="Conector recto 25"/>
          <p:cNvSpPr/>
          <p:nvPr/>
        </p:nvSpPr>
        <p:spPr>
          <a:xfrm>
            <a:off x="1333440" y="5075280"/>
            <a:ext cx="660960" cy="36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0" name="Conector recto 26"/>
          <p:cNvSpPr/>
          <p:nvPr/>
        </p:nvSpPr>
        <p:spPr>
          <a:xfrm>
            <a:off x="557280" y="5075280"/>
            <a:ext cx="661320" cy="36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1" name="Conector recto 27"/>
          <p:cNvSpPr/>
          <p:nvPr/>
        </p:nvSpPr>
        <p:spPr>
          <a:xfrm flipV="1">
            <a:off x="5252040" y="2776320"/>
            <a:ext cx="641520" cy="1296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2" name="Conector recto 29"/>
          <p:cNvSpPr/>
          <p:nvPr/>
        </p:nvSpPr>
        <p:spPr>
          <a:xfrm flipV="1">
            <a:off x="4285800" y="2789280"/>
            <a:ext cx="719640" cy="1440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3" name="Conector recto 31"/>
          <p:cNvSpPr/>
          <p:nvPr/>
        </p:nvSpPr>
        <p:spPr>
          <a:xfrm flipV="1">
            <a:off x="3443040" y="2909520"/>
            <a:ext cx="632520" cy="216432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4" name="Conector recto 33"/>
          <p:cNvSpPr/>
          <p:nvPr/>
        </p:nvSpPr>
        <p:spPr>
          <a:xfrm flipV="1">
            <a:off x="8104320" y="2796480"/>
            <a:ext cx="719640" cy="1404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5" name="Conector recto 34"/>
          <p:cNvSpPr/>
          <p:nvPr/>
        </p:nvSpPr>
        <p:spPr>
          <a:xfrm flipV="1">
            <a:off x="7160760" y="2883240"/>
            <a:ext cx="856440" cy="210024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6" name="Conector recto 36"/>
          <p:cNvSpPr/>
          <p:nvPr/>
        </p:nvSpPr>
        <p:spPr>
          <a:xfrm flipV="1">
            <a:off x="6430320" y="5073840"/>
            <a:ext cx="719280" cy="1404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37" name="CuadroTexto 5"/>
          <p:cNvSpPr/>
          <p:nvPr/>
        </p:nvSpPr>
        <p:spPr>
          <a:xfrm>
            <a:off x="671724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3</a:t>
            </a:r>
            <a:endParaRPr b="0" lang="es-MX" sz="3200" spc="-1" strike="noStrike">
              <a:latin typeface="Arial"/>
            </a:endParaRPr>
          </a:p>
        </p:txBody>
      </p:sp>
      <p:sp>
        <p:nvSpPr>
          <p:cNvPr id="738" name="CuadroTexto 6"/>
          <p:cNvSpPr/>
          <p:nvPr/>
        </p:nvSpPr>
        <p:spPr>
          <a:xfrm>
            <a:off x="3700080" y="5032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2</a:t>
            </a:r>
            <a:endParaRPr b="0" lang="es-MX" sz="3200" spc="-1" strike="noStrike">
              <a:latin typeface="Arial"/>
            </a:endParaRPr>
          </a:p>
        </p:txBody>
      </p:sp>
      <p:sp>
        <p:nvSpPr>
          <p:cNvPr id="739" name="CuadroTexto 8"/>
          <p:cNvSpPr/>
          <p:nvPr/>
        </p:nvSpPr>
        <p:spPr>
          <a:xfrm>
            <a:off x="682920" y="52848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740" name="Elipse 10"/>
          <p:cNvSpPr/>
          <p:nvPr/>
        </p:nvSpPr>
        <p:spPr>
          <a:xfrm>
            <a:off x="5770440" y="26438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1" name="Elipse 11"/>
          <p:cNvSpPr/>
          <p:nvPr/>
        </p:nvSpPr>
        <p:spPr>
          <a:xfrm>
            <a:off x="279468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2" name="Elipse 12"/>
          <p:cNvSpPr/>
          <p:nvPr/>
        </p:nvSpPr>
        <p:spPr>
          <a:xfrm>
            <a:off x="8746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3" name="Elipse 13"/>
          <p:cNvSpPr/>
          <p:nvPr/>
        </p:nvSpPr>
        <p:spPr>
          <a:xfrm>
            <a:off x="199476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4" name="Elipse 16"/>
          <p:cNvSpPr/>
          <p:nvPr/>
        </p:nvSpPr>
        <p:spPr>
          <a:xfrm>
            <a:off x="500544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5" name="Elipse 19"/>
          <p:cNvSpPr/>
          <p:nvPr/>
        </p:nvSpPr>
        <p:spPr>
          <a:xfrm>
            <a:off x="798120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6" name="Elipse 20"/>
          <p:cNvSpPr/>
          <p:nvPr/>
        </p:nvSpPr>
        <p:spPr>
          <a:xfrm>
            <a:off x="108684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7" name="Elipse 21"/>
          <p:cNvSpPr/>
          <p:nvPr/>
        </p:nvSpPr>
        <p:spPr>
          <a:xfrm>
            <a:off x="4039560" y="26834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8" name="Elipse 22"/>
          <p:cNvSpPr/>
          <p:nvPr/>
        </p:nvSpPr>
        <p:spPr>
          <a:xfrm>
            <a:off x="703764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49" name="Elipse 17"/>
          <p:cNvSpPr/>
          <p:nvPr/>
        </p:nvSpPr>
        <p:spPr>
          <a:xfrm>
            <a:off x="434160" y="495648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50" name="Elipse 23"/>
          <p:cNvSpPr/>
          <p:nvPr/>
        </p:nvSpPr>
        <p:spPr>
          <a:xfrm>
            <a:off x="3361680" y="49694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51" name="Elipse 24"/>
          <p:cNvSpPr/>
          <p:nvPr/>
        </p:nvSpPr>
        <p:spPr>
          <a:xfrm>
            <a:off x="6322680" y="496944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171" dur="indefinite" restart="never" nodeType="tmRoot">
          <p:childTnLst>
            <p:seq>
              <p:cTn id="172" dur="indefinite" nodeType="mainSeq">
                <p:childTnLst>
                  <p:par>
                    <p:cTn id="173" fill="hold">
                      <p:stCondLst>
                        <p:cond delay="indefinite"/>
                      </p:stCondLst>
                      <p:childTnLst>
                        <p:par>
                          <p:cTn id="174" fill="hold">
                            <p:stCondLst>
                              <p:cond delay="0"/>
                            </p:stCondLst>
                            <p:childTnLst>
                              <p:par>
                                <p:cTn id="175" nodeType="clickEffect" fill="hold" presetClass="entr" presetID="1">
                                  <p:stCondLst>
                                    <p:cond delay="0"/>
                                  </p:stCondLst>
                                  <p:childTnLst>
                                    <p:set>
                                      <p:cBhvr>
                                        <p:cTn id="176" dur="1" fill="hold">
                                          <p:stCondLst>
                                            <p:cond delay="0"/>
                                          </p:stCondLst>
                                        </p:cTn>
                                        <p:tgtEl>
                                          <p:spTgt spid="749"/>
                                        </p:tgtEl>
                                        <p:attrNameLst>
                                          <p:attrName>style.visibility</p:attrName>
                                        </p:attrNameLst>
                                      </p:cBhvr>
                                      <p:to>
                                        <p:strVal val="visible"/>
                                      </p:to>
                                    </p:set>
                                  </p:childTnLst>
                                </p:cTn>
                              </p:par>
                              <p:par>
                                <p:cTn id="177" nodeType="withEffect" fill="hold" presetClass="entr" presetID="1">
                                  <p:stCondLst>
                                    <p:cond delay="0"/>
                                  </p:stCondLst>
                                  <p:childTnLst>
                                    <p:set>
                                      <p:cBhvr>
                                        <p:cTn id="178" dur="1" fill="hold">
                                          <p:stCondLst>
                                            <p:cond delay="0"/>
                                          </p:stCondLst>
                                        </p:cTn>
                                        <p:tgtEl>
                                          <p:spTgt spid="750"/>
                                        </p:tgtEl>
                                        <p:attrNameLst>
                                          <p:attrName>style.visibility</p:attrName>
                                        </p:attrNameLst>
                                      </p:cBhvr>
                                      <p:to>
                                        <p:strVal val="visible"/>
                                      </p:to>
                                    </p:set>
                                  </p:childTnLst>
                                </p:cTn>
                              </p:par>
                              <p:par>
                                <p:cTn id="179" nodeType="withEffect" fill="hold" presetClass="entr" presetID="1">
                                  <p:stCondLst>
                                    <p:cond delay="0"/>
                                  </p:stCondLst>
                                  <p:childTnLst>
                                    <p:set>
                                      <p:cBhvr>
                                        <p:cTn id="180" dur="1" fill="hold">
                                          <p:stCondLst>
                                            <p:cond delay="0"/>
                                          </p:stCondLst>
                                        </p:cTn>
                                        <p:tgtEl>
                                          <p:spTgt spid="751"/>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nodeType="clickEffect" fill="hold" presetClass="entr" presetID="1">
                                  <p:stCondLst>
                                    <p:cond delay="0"/>
                                  </p:stCondLst>
                                  <p:childTnLst>
                                    <p:set>
                                      <p:cBhvr>
                                        <p:cTn id="184" dur="1" fill="hold">
                                          <p:stCondLst>
                                            <p:cond delay="0"/>
                                          </p:stCondLst>
                                        </p:cTn>
                                        <p:tgtEl>
                                          <p:spTgt spid="730"/>
                                        </p:tgtEl>
                                        <p:attrNameLst>
                                          <p:attrName>style.visibility</p:attrName>
                                        </p:attrNameLst>
                                      </p:cBhvr>
                                      <p:to>
                                        <p:strVal val="visible"/>
                                      </p:to>
                                    </p:set>
                                  </p:childTnLst>
                                </p:cTn>
                              </p:par>
                              <p:par>
                                <p:cTn id="185" nodeType="withEffect" fill="hold" presetClass="entr" presetID="1">
                                  <p:stCondLst>
                                    <p:cond delay="0"/>
                                  </p:stCondLst>
                                  <p:childTnLst>
                                    <p:set>
                                      <p:cBhvr>
                                        <p:cTn id="186" dur="1" fill="hold">
                                          <p:stCondLst>
                                            <p:cond delay="0"/>
                                          </p:stCondLst>
                                        </p:cTn>
                                        <p:tgtEl>
                                          <p:spTgt spid="729"/>
                                        </p:tgtEl>
                                        <p:attrNameLst>
                                          <p:attrName>style.visibility</p:attrName>
                                        </p:attrNameLst>
                                      </p:cBhvr>
                                      <p:to>
                                        <p:strVal val="visible"/>
                                      </p:to>
                                    </p:set>
                                  </p:childTnLst>
                                </p:cTn>
                              </p:par>
                              <p:par>
                                <p:cTn id="187" nodeType="withEffect" fill="hold" presetClass="entr" presetID="1">
                                  <p:stCondLst>
                                    <p:cond delay="0"/>
                                  </p:stCondLst>
                                  <p:childTnLst>
                                    <p:set>
                                      <p:cBhvr>
                                        <p:cTn id="188" dur="1" fill="hold">
                                          <p:stCondLst>
                                            <p:cond delay="0"/>
                                          </p:stCondLst>
                                        </p:cTn>
                                        <p:tgtEl>
                                          <p:spTgt spid="728"/>
                                        </p:tgtEl>
                                        <p:attrNameLst>
                                          <p:attrName>style.visibility</p:attrName>
                                        </p:attrNameLst>
                                      </p:cBhvr>
                                      <p:to>
                                        <p:strVal val="visible"/>
                                      </p:to>
                                    </p:set>
                                  </p:childTnLst>
                                </p:cTn>
                              </p:par>
                              <p:par>
                                <p:cTn id="189" nodeType="withEffect" fill="hold" presetClass="entr" presetID="1">
                                  <p:stCondLst>
                                    <p:cond delay="0"/>
                                  </p:stCondLst>
                                  <p:childTnLst>
                                    <p:set>
                                      <p:cBhvr>
                                        <p:cTn id="190" dur="1" fill="hold">
                                          <p:stCondLst>
                                            <p:cond delay="0"/>
                                          </p:stCondLst>
                                        </p:cTn>
                                        <p:tgtEl>
                                          <p:spTgt spid="733"/>
                                        </p:tgtEl>
                                        <p:attrNameLst>
                                          <p:attrName>style.visibility</p:attrName>
                                        </p:attrNameLst>
                                      </p:cBhvr>
                                      <p:to>
                                        <p:strVal val="visible"/>
                                      </p:to>
                                    </p:set>
                                  </p:childTnLst>
                                </p:cTn>
                              </p:par>
                              <p:par>
                                <p:cTn id="191" nodeType="withEffect" fill="hold" presetClass="entr" presetID="1">
                                  <p:stCondLst>
                                    <p:cond delay="0"/>
                                  </p:stCondLst>
                                  <p:childTnLst>
                                    <p:set>
                                      <p:cBhvr>
                                        <p:cTn id="192" dur="1" fill="hold">
                                          <p:stCondLst>
                                            <p:cond delay="0"/>
                                          </p:stCondLst>
                                        </p:cTn>
                                        <p:tgtEl>
                                          <p:spTgt spid="732"/>
                                        </p:tgtEl>
                                        <p:attrNameLst>
                                          <p:attrName>style.visibility</p:attrName>
                                        </p:attrNameLst>
                                      </p:cBhvr>
                                      <p:to>
                                        <p:strVal val="visible"/>
                                      </p:to>
                                    </p:set>
                                  </p:childTnLst>
                                </p:cTn>
                              </p:par>
                              <p:par>
                                <p:cTn id="193" nodeType="withEffect" fill="hold" presetClass="entr" presetID="1">
                                  <p:stCondLst>
                                    <p:cond delay="0"/>
                                  </p:stCondLst>
                                  <p:childTnLst>
                                    <p:set>
                                      <p:cBhvr>
                                        <p:cTn id="194" dur="1" fill="hold">
                                          <p:stCondLst>
                                            <p:cond delay="0"/>
                                          </p:stCondLst>
                                        </p:cTn>
                                        <p:tgtEl>
                                          <p:spTgt spid="731"/>
                                        </p:tgtEl>
                                        <p:attrNameLst>
                                          <p:attrName>style.visibility</p:attrName>
                                        </p:attrNameLst>
                                      </p:cBhvr>
                                      <p:to>
                                        <p:strVal val="visible"/>
                                      </p:to>
                                    </p:set>
                                  </p:childTnLst>
                                </p:cTn>
                              </p:par>
                              <p:par>
                                <p:cTn id="195" nodeType="withEffect" fill="hold" presetClass="entr" presetID="1">
                                  <p:stCondLst>
                                    <p:cond delay="0"/>
                                  </p:stCondLst>
                                  <p:childTnLst>
                                    <p:set>
                                      <p:cBhvr>
                                        <p:cTn id="196" dur="1" fill="hold">
                                          <p:stCondLst>
                                            <p:cond delay="0"/>
                                          </p:stCondLst>
                                        </p:cTn>
                                        <p:tgtEl>
                                          <p:spTgt spid="734"/>
                                        </p:tgtEl>
                                        <p:attrNameLst>
                                          <p:attrName>style.visibility</p:attrName>
                                        </p:attrNameLst>
                                      </p:cBhvr>
                                      <p:to>
                                        <p:strVal val="visible"/>
                                      </p:to>
                                    </p:set>
                                  </p:childTnLst>
                                </p:cTn>
                              </p:par>
                              <p:par>
                                <p:cTn id="197" nodeType="withEffect" fill="hold" presetClass="entr" presetID="1">
                                  <p:stCondLst>
                                    <p:cond delay="0"/>
                                  </p:stCondLst>
                                  <p:childTnLst>
                                    <p:set>
                                      <p:cBhvr>
                                        <p:cTn id="198" dur="1" fill="hold">
                                          <p:stCondLst>
                                            <p:cond delay="0"/>
                                          </p:stCondLst>
                                        </p:cTn>
                                        <p:tgtEl>
                                          <p:spTgt spid="735"/>
                                        </p:tgtEl>
                                        <p:attrNameLst>
                                          <p:attrName>style.visibility</p:attrName>
                                        </p:attrNameLst>
                                      </p:cBhvr>
                                      <p:to>
                                        <p:strVal val="visible"/>
                                      </p:to>
                                    </p:set>
                                  </p:childTnLst>
                                </p:cTn>
                              </p:par>
                              <p:par>
                                <p:cTn id="199" nodeType="withEffect" fill="hold" presetClass="entr" presetID="1">
                                  <p:stCondLst>
                                    <p:cond delay="0"/>
                                  </p:stCondLst>
                                  <p:childTnLst>
                                    <p:set>
                                      <p:cBhvr>
                                        <p:cTn id="200" dur="1" fill="hold">
                                          <p:stCondLst>
                                            <p:cond delay="0"/>
                                          </p:stCondLst>
                                        </p:cTn>
                                        <p:tgtEl>
                                          <p:spTgt spid="7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2" name="Rectángulo 2"/>
          <p:cNvSpPr/>
          <p:nvPr/>
        </p:nvSpPr>
        <p:spPr>
          <a:xfrm>
            <a:off x="539640" y="692640"/>
            <a:ext cx="1438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73" name="Rectángulo 3"/>
          <p:cNvSpPr/>
          <p:nvPr/>
        </p:nvSpPr>
        <p:spPr>
          <a:xfrm>
            <a:off x="3564000" y="2349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74" name="Rectángulo 4"/>
          <p:cNvSpPr/>
          <p:nvPr/>
        </p:nvSpPr>
        <p:spPr>
          <a:xfrm>
            <a:off x="6372360" y="4005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75" name="CuadroTexto 5"/>
          <p:cNvSpPr/>
          <p:nvPr/>
        </p:nvSpPr>
        <p:spPr>
          <a:xfrm>
            <a:off x="149760" y="169560"/>
            <a:ext cx="8855280" cy="516240"/>
          </a:xfrm>
          <a:prstGeom prst="rect">
            <a:avLst/>
          </a:prstGeom>
          <a:solidFill>
            <a:srgbClr val="ffffff"/>
          </a:solidFill>
          <a:ln w="0">
            <a:noFill/>
          </a:ln>
        </p:spPr>
        <p:style>
          <a:lnRef idx="0"/>
          <a:fillRef idx="0"/>
          <a:effectRef idx="0"/>
          <a:fontRef idx="minor"/>
        </p:style>
        <p:txBody>
          <a:bodyPr lIns="90000" rIns="90000" tIns="45000" bIns="45000" anchor="t">
            <a:spAutoFit/>
          </a:bodyPr>
          <a:p>
            <a:pPr algn="ctr">
              <a:lnSpc>
                <a:spcPct val="100000"/>
              </a:lnSpc>
              <a:buNone/>
            </a:pPr>
            <a:r>
              <a:rPr b="1" lang="es-MX" sz="2800" spc="-1" strike="noStrike">
                <a:solidFill>
                  <a:srgbClr val="2c2900"/>
                </a:solidFill>
                <a:latin typeface="Century Gothic"/>
                <a:ea typeface="DejaVu Sans"/>
              </a:rPr>
              <a:t>¿Qué modelo describe mejor mis datos?</a:t>
            </a:r>
            <a:endParaRPr b="0" lang="es-MX" sz="2800" spc="-1" strike="noStrike">
              <a:latin typeface="Arial"/>
            </a:endParaRPr>
          </a:p>
        </p:txBody>
      </p:sp>
      <p:pic>
        <p:nvPicPr>
          <p:cNvPr id="376" name="Imagen 7" descr=""/>
          <p:cNvPicPr/>
          <p:nvPr/>
        </p:nvPicPr>
        <p:blipFill>
          <a:blip r:embed="rId1"/>
          <a:stretch/>
        </p:blipFill>
        <p:spPr>
          <a:xfrm>
            <a:off x="35640" y="836640"/>
            <a:ext cx="2878560" cy="2158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77" name="Imagen 6" descr=""/>
          <p:cNvPicPr/>
          <p:nvPr/>
        </p:nvPicPr>
        <p:blipFill>
          <a:blip r:embed="rId2"/>
          <a:stretch/>
        </p:blipFill>
        <p:spPr>
          <a:xfrm>
            <a:off x="3043800" y="2853000"/>
            <a:ext cx="2914560" cy="2185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78" name="Imagen 8" descr=""/>
          <p:cNvPicPr/>
          <p:nvPr/>
        </p:nvPicPr>
        <p:blipFill>
          <a:blip r:embed="rId3"/>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Tree>
  </p:cSld>
  <mc:AlternateContent>
    <mc:Choice Requires="p14">
      <p:transition spd="slow" p14:dur="2000"/>
    </mc:Choice>
    <mc:Fallback>
      <p:transition spd="slow"/>
    </mc:Fallback>
  </mc:AlternateContent>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2"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753"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54"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55"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56"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757" name="Imagen 7" descr=""/>
          <p:cNvPicPr/>
          <p:nvPr/>
        </p:nvPicPr>
        <p:blipFill>
          <a:blip r:embed="rId1"/>
          <a:stretch/>
        </p:blipFill>
        <p:spPr>
          <a:xfrm>
            <a:off x="407880" y="116640"/>
            <a:ext cx="8410680" cy="6500880"/>
          </a:xfrm>
          <a:prstGeom prst="rect">
            <a:avLst/>
          </a:prstGeom>
          <a:ln w="0">
            <a:noFill/>
          </a:ln>
        </p:spPr>
      </p:pic>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8" name="Rectángulo 6"/>
          <p:cNvSpPr/>
          <p:nvPr/>
        </p:nvSpPr>
        <p:spPr>
          <a:xfrm>
            <a:off x="395640" y="260640"/>
            <a:ext cx="813528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000" spc="-1" strike="noStrike">
                <a:solidFill>
                  <a:srgbClr val="ff0000"/>
                </a:solidFill>
                <a:latin typeface="Century Gothic"/>
                <a:ea typeface="DejaVu Sans"/>
              </a:rPr>
              <a:t>1.- Ignora los valores de probabilidad predichos y la bondad de ajuste del modelo.</a:t>
            </a:r>
            <a:endParaRPr b="0" lang="es-MX" sz="2000" spc="-1" strike="noStrike">
              <a:latin typeface="Arial"/>
            </a:endParaRPr>
          </a:p>
        </p:txBody>
      </p:sp>
      <p:pic>
        <p:nvPicPr>
          <p:cNvPr id="759" name="Picture 2" descr="Imagen relacionada"/>
          <p:cNvPicPr/>
          <p:nvPr/>
        </p:nvPicPr>
        <p:blipFill>
          <a:blip r:embed="rId1"/>
          <a:stretch/>
        </p:blipFill>
        <p:spPr>
          <a:xfrm>
            <a:off x="971640" y="1042200"/>
            <a:ext cx="7501320" cy="5625360"/>
          </a:xfrm>
          <a:prstGeom prst="rect">
            <a:avLst/>
          </a:prstGeom>
          <a:ln w="0">
            <a:noFill/>
          </a:ln>
        </p:spPr>
      </p:pic>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0" name="Rectángulo 6"/>
          <p:cNvSpPr/>
          <p:nvPr/>
        </p:nvSpPr>
        <p:spPr>
          <a:xfrm>
            <a:off x="467640" y="229320"/>
            <a:ext cx="8135280" cy="69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000" spc="-1" strike="noStrike">
                <a:solidFill>
                  <a:srgbClr val="ff0000"/>
                </a:solidFill>
                <a:latin typeface="Century Gothic"/>
                <a:ea typeface="DejaVu Sans"/>
              </a:rPr>
              <a:t>2.- Evalúa el desempeño del modelo en un espacio de la ROC que no necesariamente nos debería interesar.</a:t>
            </a:r>
            <a:endParaRPr b="0" lang="es-MX" sz="2000" spc="-1" strike="noStrike">
              <a:latin typeface="Arial"/>
            </a:endParaRPr>
          </a:p>
        </p:txBody>
      </p:sp>
      <p:pic>
        <p:nvPicPr>
          <p:cNvPr id="761" name="Picture 2" descr="http://144.6.228.92/cctas/Tasmania_weather_modelling_v1/models/birds/01906/climate/plots/01906_6_roc.png"/>
          <p:cNvPicPr/>
          <p:nvPr/>
        </p:nvPicPr>
        <p:blipFill>
          <a:blip r:embed="rId1"/>
          <a:stretch/>
        </p:blipFill>
        <p:spPr>
          <a:xfrm>
            <a:off x="250560" y="1050840"/>
            <a:ext cx="8569440" cy="5508360"/>
          </a:xfrm>
          <a:prstGeom prst="rect">
            <a:avLst/>
          </a:prstGeom>
          <a:ln w="0">
            <a:noFill/>
          </a:ln>
        </p:spPr>
      </p:pic>
      <p:sp>
        <p:nvSpPr>
          <p:cNvPr id="762" name="Rectángulo 1"/>
          <p:cNvSpPr/>
          <p:nvPr/>
        </p:nvSpPr>
        <p:spPr>
          <a:xfrm>
            <a:off x="755640" y="1556640"/>
            <a:ext cx="3166560" cy="4534560"/>
          </a:xfrm>
          <a:prstGeom prst="rect">
            <a:avLst/>
          </a:prstGeom>
          <a:noFill/>
          <a:ln w="79375">
            <a:solidFill>
              <a:srgbClr val="00b050"/>
            </a:solidFill>
            <a:round/>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timing>
    <p:tnLst>
      <p:par>
        <p:cTn id="201" dur="indefinite" restart="never" nodeType="tmRoot">
          <p:childTnLst>
            <p:seq>
              <p:cTn id="202" dur="indefinite" nodeType="mainSeq">
                <p:childTnLst>
                  <p:par>
                    <p:cTn id="203" fill="hold">
                      <p:stCondLst>
                        <p:cond delay="indefinite"/>
                      </p:stCondLst>
                      <p:childTnLst>
                        <p:par>
                          <p:cTn id="204" fill="hold">
                            <p:stCondLst>
                              <p:cond delay="0"/>
                            </p:stCondLst>
                            <p:childTnLst>
                              <p:par>
                                <p:cTn id="205" nodeType="clickEffect" fill="hold" presetClass="entr" presetID="1">
                                  <p:stCondLst>
                                    <p:cond delay="0"/>
                                  </p:stCondLst>
                                  <p:childTnLst>
                                    <p:set>
                                      <p:cBhvr>
                                        <p:cTn id="206" dur="1" fill="hold">
                                          <p:stCondLst>
                                            <p:cond delay="0"/>
                                          </p:stCondLst>
                                        </p:cTn>
                                        <p:tgtEl>
                                          <p:spTgt spid="7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63" name="Imagen 6" descr=""/>
          <p:cNvPicPr/>
          <p:nvPr/>
        </p:nvPicPr>
        <p:blipFill>
          <a:blip r:embed="rId1"/>
          <a:stretch/>
        </p:blipFill>
        <p:spPr>
          <a:xfrm>
            <a:off x="179640" y="0"/>
            <a:ext cx="8838360" cy="3598560"/>
          </a:xfrm>
          <a:prstGeom prst="rect">
            <a:avLst/>
          </a:prstGeom>
          <a:ln w="0">
            <a:noFill/>
          </a:ln>
        </p:spPr>
      </p:pic>
      <p:pic>
        <p:nvPicPr>
          <p:cNvPr id="764" name="Imagen 7" descr=""/>
          <p:cNvPicPr/>
          <p:nvPr/>
        </p:nvPicPr>
        <p:blipFill>
          <a:blip r:embed="rId2"/>
          <a:stretch/>
        </p:blipFill>
        <p:spPr>
          <a:xfrm>
            <a:off x="179640" y="2031120"/>
            <a:ext cx="8838360" cy="4825080"/>
          </a:xfrm>
          <a:prstGeom prst="rect">
            <a:avLst/>
          </a:prstGeom>
          <a:ln w="0">
            <a:noFill/>
          </a:ln>
        </p:spPr>
      </p:pic>
    </p:spTree>
  </p:cSld>
  <mc:AlternateContent>
    <mc:Choice Requires="p14">
      <p:transition spd="slow" p14:dur="2000"/>
    </mc:Choice>
    <mc:Fallback>
      <p:transition spd="slow"/>
    </mc:Fallback>
  </mc:AlternateContent>
  <p:timing>
    <p:tnLst>
      <p:par>
        <p:cTn id="207" dur="indefinite" restart="never" nodeType="tmRoot">
          <p:childTnLst>
            <p:seq>
              <p:cTn id="208" dur="indefinite" nodeType="mainSeq">
                <p:childTnLst>
                  <p:par>
                    <p:cTn id="209" fill="hold">
                      <p:stCondLst>
                        <p:cond delay="indefinite"/>
                      </p:stCondLst>
                      <p:childTnLst>
                        <p:par>
                          <p:cTn id="210" fill="hold">
                            <p:stCondLst>
                              <p:cond delay="0"/>
                            </p:stCondLst>
                            <p:childTnLst>
                              <p:par>
                                <p:cTn id="211" nodeType="clickEffect" fill="hold" presetClass="entr" presetID="1">
                                  <p:stCondLst>
                                    <p:cond delay="0"/>
                                  </p:stCondLst>
                                  <p:childTnLst>
                                    <p:set>
                                      <p:cBhvr>
                                        <p:cTn id="212" dur="1" fill="hold">
                                          <p:stCondLst>
                                            <p:cond delay="0"/>
                                          </p:stCondLst>
                                        </p:cTn>
                                        <p:tgtEl>
                                          <p:spTgt spid="76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5"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766"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67"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68"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69"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770" name="Picture 2" descr="Resultado de imagen para cain velasquez"/>
          <p:cNvPicPr/>
          <p:nvPr/>
        </p:nvPicPr>
        <p:blipFill>
          <a:blip r:embed="rId1"/>
          <a:stretch/>
        </p:blipFill>
        <p:spPr>
          <a:xfrm>
            <a:off x="3420000" y="3547440"/>
            <a:ext cx="5652000" cy="3178440"/>
          </a:xfrm>
          <a:prstGeom prst="rect">
            <a:avLst/>
          </a:prstGeom>
          <a:ln w="0">
            <a:noFill/>
          </a:ln>
        </p:spPr>
      </p:pic>
      <p:pic>
        <p:nvPicPr>
          <p:cNvPr id="771" name="Picture 2" descr="Por qué Lionel Messi mantiene inquieto al Barcelona?"/>
          <p:cNvPicPr/>
          <p:nvPr/>
        </p:nvPicPr>
        <p:blipFill>
          <a:blip r:embed="rId2"/>
          <a:stretch/>
        </p:blipFill>
        <p:spPr>
          <a:xfrm>
            <a:off x="251640" y="241920"/>
            <a:ext cx="5466600" cy="3279240"/>
          </a:xfrm>
          <a:prstGeom prst="rect">
            <a:avLst/>
          </a:prstGeom>
          <a:ln w="0">
            <a:noFill/>
          </a:ln>
        </p:spPr>
      </p:pic>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2"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773"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74"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75"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76"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777" name="Imagen 6" descr=""/>
          <p:cNvPicPr/>
          <p:nvPr/>
        </p:nvPicPr>
        <p:blipFill>
          <a:blip r:embed="rId1"/>
          <a:stretch/>
        </p:blipFill>
        <p:spPr>
          <a:xfrm>
            <a:off x="315000" y="1929600"/>
            <a:ext cx="8512560" cy="3213360"/>
          </a:xfrm>
          <a:prstGeom prst="rect">
            <a:avLst/>
          </a:prstGeom>
          <a:ln w="0">
            <a:noFill/>
          </a:ln>
        </p:spPr>
      </p:pic>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78"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779"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80"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81"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782"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783" name="Imagen 6" descr=""/>
          <p:cNvPicPr/>
          <p:nvPr/>
        </p:nvPicPr>
        <p:blipFill>
          <a:blip r:embed="rId1"/>
          <a:stretch/>
        </p:blipFill>
        <p:spPr>
          <a:xfrm>
            <a:off x="108000" y="548640"/>
            <a:ext cx="8966520" cy="5398920"/>
          </a:xfrm>
          <a:prstGeom prst="rect">
            <a:avLst/>
          </a:prstGeom>
          <a:ln w="0">
            <a:noFill/>
          </a:ln>
        </p:spPr>
      </p:pic>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4" name="Rectángulo 6"/>
          <p:cNvSpPr/>
          <p:nvPr/>
        </p:nvSpPr>
        <p:spPr>
          <a:xfrm>
            <a:off x="251640" y="116640"/>
            <a:ext cx="813528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000" spc="-1" strike="noStrike">
                <a:solidFill>
                  <a:srgbClr val="ff0000"/>
                </a:solidFill>
                <a:latin typeface="Century Gothic"/>
                <a:ea typeface="DejaVu Sans"/>
              </a:rPr>
              <a:t>3.- Le da igual peso a los errores de omisión y comisión. </a:t>
            </a:r>
            <a:endParaRPr b="0" lang="es-MX" sz="2000" spc="-1" strike="noStrike">
              <a:latin typeface="Arial"/>
            </a:endParaRPr>
          </a:p>
          <a:p>
            <a:pPr>
              <a:lnSpc>
                <a:spcPct val="100000"/>
              </a:lnSpc>
              <a:buNone/>
            </a:pPr>
            <a:endParaRPr b="0" lang="es-MX" sz="2000" spc="-1" strike="noStrike">
              <a:latin typeface="Arial"/>
            </a:endParaRPr>
          </a:p>
        </p:txBody>
      </p:sp>
      <p:pic>
        <p:nvPicPr>
          <p:cNvPr id="785" name="Picture 4" descr="Insertado"/>
          <p:cNvPicPr/>
          <p:nvPr/>
        </p:nvPicPr>
        <p:blipFill>
          <a:blip r:embed="rId1"/>
          <a:stretch/>
        </p:blipFill>
        <p:spPr>
          <a:xfrm>
            <a:off x="971640" y="908640"/>
            <a:ext cx="7295040" cy="5470920"/>
          </a:xfrm>
          <a:prstGeom prst="rect">
            <a:avLst/>
          </a:prstGeom>
          <a:ln w="0">
            <a:noFill/>
          </a:ln>
        </p:spPr>
      </p:pic>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6" name="Rectángulo 6"/>
          <p:cNvSpPr/>
          <p:nvPr/>
        </p:nvSpPr>
        <p:spPr>
          <a:xfrm>
            <a:off x="251640" y="116640"/>
            <a:ext cx="81352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1800" spc="-1" strike="noStrike">
                <a:solidFill>
                  <a:srgbClr val="2c2900"/>
                </a:solidFill>
                <a:latin typeface="Century Gothic"/>
                <a:ea typeface="DejaVu Sans"/>
              </a:rPr>
              <a:t>Favorece SDM sobre ENM </a:t>
            </a:r>
            <a:endParaRPr b="0" lang="es-MX" sz="1800" spc="-1" strike="noStrike">
              <a:latin typeface="Arial"/>
            </a:endParaRPr>
          </a:p>
          <a:p>
            <a:pPr>
              <a:lnSpc>
                <a:spcPct val="100000"/>
              </a:lnSpc>
              <a:buNone/>
            </a:pPr>
            <a:endParaRPr b="0" lang="es-MX" sz="1800" spc="-1" strike="noStrike">
              <a:latin typeface="Arial"/>
            </a:endParaRPr>
          </a:p>
        </p:txBody>
      </p:sp>
      <p:pic>
        <p:nvPicPr>
          <p:cNvPr id="787" name="Imagen 2" descr=""/>
          <p:cNvPicPr/>
          <p:nvPr/>
        </p:nvPicPr>
        <p:blipFill>
          <a:blip r:embed="rId1"/>
          <a:stretch/>
        </p:blipFill>
        <p:spPr>
          <a:xfrm>
            <a:off x="238320" y="1471320"/>
            <a:ext cx="8665560" cy="3913200"/>
          </a:xfrm>
          <a:prstGeom prst="rect">
            <a:avLst/>
          </a:prstGeom>
          <a:ln w="0">
            <a:noFill/>
          </a:ln>
        </p:spPr>
      </p:pic>
      <p:sp>
        <p:nvSpPr>
          <p:cNvPr id="788" name="CuadroTexto 1"/>
          <p:cNvSpPr/>
          <p:nvPr/>
        </p:nvSpPr>
        <p:spPr>
          <a:xfrm>
            <a:off x="409320" y="5910480"/>
            <a:ext cx="25023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1800" spc="-1" strike="noStrike">
                <a:solidFill>
                  <a:srgbClr val="2c2900"/>
                </a:solidFill>
                <a:latin typeface="Century Gothic"/>
                <a:ea typeface="DejaVu Sans"/>
              </a:rPr>
              <a:t>Soberón et al. 2017 </a:t>
            </a:r>
            <a:endParaRPr b="0" lang="es-MX" sz="1800" spc="-1" strike="noStrike">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9" name="Rectángulo 6"/>
          <p:cNvSpPr/>
          <p:nvPr/>
        </p:nvSpPr>
        <p:spPr>
          <a:xfrm>
            <a:off x="437400" y="156240"/>
            <a:ext cx="813528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000" spc="-1" strike="noStrike">
                <a:solidFill>
                  <a:srgbClr val="ff0000"/>
                </a:solidFill>
                <a:latin typeface="Century Gothic"/>
                <a:ea typeface="DejaVu Sans"/>
              </a:rPr>
              <a:t>4.- No da información sobre de la distribución espacial de los errores o la incertidumbre del modelo.</a:t>
            </a:r>
            <a:endParaRPr b="0" lang="es-MX" sz="2000" spc="-1" strike="noStrike">
              <a:latin typeface="Arial"/>
            </a:endParaRPr>
          </a:p>
          <a:p>
            <a:pPr>
              <a:lnSpc>
                <a:spcPct val="100000"/>
              </a:lnSpc>
              <a:buNone/>
            </a:pPr>
            <a:endParaRPr b="0" lang="es-MX" sz="2000" spc="-1" strike="noStrike">
              <a:latin typeface="Arial"/>
            </a:endParaRPr>
          </a:p>
        </p:txBody>
      </p:sp>
      <p:pic>
        <p:nvPicPr>
          <p:cNvPr id="790" name="Picture 2" descr="Resultado de imagen para residuals mapping niche"/>
          <p:cNvPicPr/>
          <p:nvPr/>
        </p:nvPicPr>
        <p:blipFill>
          <a:blip r:embed="rId1"/>
          <a:srcRect l="0" t="0" r="50003" b="0"/>
          <a:stretch/>
        </p:blipFill>
        <p:spPr>
          <a:xfrm>
            <a:off x="611640" y="1052640"/>
            <a:ext cx="7990920" cy="56480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9" name="Rectángulo 2"/>
          <p:cNvSpPr/>
          <p:nvPr/>
        </p:nvSpPr>
        <p:spPr>
          <a:xfrm>
            <a:off x="539640" y="692640"/>
            <a:ext cx="1438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80" name="Rectángulo 3"/>
          <p:cNvSpPr/>
          <p:nvPr/>
        </p:nvSpPr>
        <p:spPr>
          <a:xfrm>
            <a:off x="3564000" y="2349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81" name="Rectángulo 4"/>
          <p:cNvSpPr/>
          <p:nvPr/>
        </p:nvSpPr>
        <p:spPr>
          <a:xfrm>
            <a:off x="6372360" y="4005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82" name="CuadroTexto 5"/>
          <p:cNvSpPr/>
          <p:nvPr/>
        </p:nvSpPr>
        <p:spPr>
          <a:xfrm>
            <a:off x="149760" y="169560"/>
            <a:ext cx="8855280" cy="516240"/>
          </a:xfrm>
          <a:prstGeom prst="rect">
            <a:avLst/>
          </a:prstGeom>
          <a:solidFill>
            <a:srgbClr val="ffffff"/>
          </a:solidFill>
          <a:ln w="0">
            <a:noFill/>
          </a:ln>
        </p:spPr>
        <p:style>
          <a:lnRef idx="0"/>
          <a:fillRef idx="0"/>
          <a:effectRef idx="0"/>
          <a:fontRef idx="minor"/>
        </p:style>
        <p:txBody>
          <a:bodyPr lIns="90000" rIns="90000" tIns="45000" bIns="45000" anchor="t">
            <a:spAutoFit/>
          </a:bodyPr>
          <a:p>
            <a:pPr algn="ctr">
              <a:lnSpc>
                <a:spcPct val="100000"/>
              </a:lnSpc>
              <a:buNone/>
            </a:pPr>
            <a:r>
              <a:rPr b="1" lang="es-MX" sz="2800" spc="-1" strike="noStrike">
                <a:solidFill>
                  <a:srgbClr val="2c2900"/>
                </a:solidFill>
                <a:latin typeface="Century Gothic"/>
                <a:ea typeface="DejaVu Sans"/>
              </a:rPr>
              <a:t>¿Qué modelo describe mejor mis datos?</a:t>
            </a:r>
            <a:endParaRPr b="0" lang="es-MX" sz="2800" spc="-1" strike="noStrike">
              <a:latin typeface="Arial"/>
            </a:endParaRPr>
          </a:p>
        </p:txBody>
      </p:sp>
      <p:pic>
        <p:nvPicPr>
          <p:cNvPr id="383" name="Imagen 7" descr=""/>
          <p:cNvPicPr/>
          <p:nvPr/>
        </p:nvPicPr>
        <p:blipFill>
          <a:blip r:embed="rId1"/>
          <a:stretch/>
        </p:blipFill>
        <p:spPr>
          <a:xfrm>
            <a:off x="35640" y="836640"/>
            <a:ext cx="2878560" cy="2158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84" name="Imagen 6" descr=""/>
          <p:cNvPicPr/>
          <p:nvPr/>
        </p:nvPicPr>
        <p:blipFill>
          <a:blip r:embed="rId2"/>
          <a:stretch/>
        </p:blipFill>
        <p:spPr>
          <a:xfrm>
            <a:off x="3043800" y="2853000"/>
            <a:ext cx="2914560" cy="2185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85" name="Imagen 8" descr=""/>
          <p:cNvPicPr/>
          <p:nvPr/>
        </p:nvPicPr>
        <p:blipFill>
          <a:blip r:embed="rId3"/>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386" name="CuadroTexto 1"/>
          <p:cNvSpPr/>
          <p:nvPr/>
        </p:nvSpPr>
        <p:spPr>
          <a:xfrm>
            <a:off x="421920" y="769680"/>
            <a:ext cx="174924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Bajo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387" name="CuadroTexto 9"/>
          <p:cNvSpPr/>
          <p:nvPr/>
        </p:nvSpPr>
        <p:spPr>
          <a:xfrm>
            <a:off x="3427920" y="2842560"/>
            <a:ext cx="19414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Medio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388" name="CuadroTexto 10"/>
          <p:cNvSpPr/>
          <p:nvPr/>
        </p:nvSpPr>
        <p:spPr>
          <a:xfrm>
            <a:off x="6414480" y="4509000"/>
            <a:ext cx="17128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Alto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1" name="Imagen 3" descr=""/>
          <p:cNvPicPr/>
          <p:nvPr/>
        </p:nvPicPr>
        <p:blipFill>
          <a:blip r:embed="rId1"/>
          <a:srcRect l="0" t="0" r="67088" b="-2209"/>
          <a:stretch/>
        </p:blipFill>
        <p:spPr>
          <a:xfrm>
            <a:off x="209880" y="1412640"/>
            <a:ext cx="2907000" cy="4795560"/>
          </a:xfrm>
          <a:prstGeom prst="rect">
            <a:avLst/>
          </a:prstGeom>
          <a:ln w="0">
            <a:noFill/>
          </a:ln>
        </p:spPr>
      </p:pic>
      <p:sp>
        <p:nvSpPr>
          <p:cNvPr id="792" name="Conector recto 7"/>
          <p:cNvSpPr/>
          <p:nvPr/>
        </p:nvSpPr>
        <p:spPr>
          <a:xfrm flipV="1">
            <a:off x="2117880" y="2815920"/>
            <a:ext cx="737280" cy="212688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93" name="Conector recto 25"/>
          <p:cNvSpPr/>
          <p:nvPr/>
        </p:nvSpPr>
        <p:spPr>
          <a:xfrm>
            <a:off x="1333440" y="5075280"/>
            <a:ext cx="660960" cy="36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94" name="Conector recto 26"/>
          <p:cNvSpPr/>
          <p:nvPr/>
        </p:nvSpPr>
        <p:spPr>
          <a:xfrm>
            <a:off x="557280" y="5075280"/>
            <a:ext cx="661320" cy="360"/>
          </a:xfrm>
          <a:prstGeom prst="line">
            <a:avLst/>
          </a:prstGeom>
          <a:ln w="34925">
            <a:solidFill>
              <a:srgbClr val="00b0f0"/>
            </a:solidFill>
            <a:round/>
          </a:ln>
        </p:spPr>
        <p:style>
          <a:lnRef idx="1">
            <a:schemeClr val="accent1"/>
          </a:lnRef>
          <a:fillRef idx="0">
            <a:schemeClr val="accent1"/>
          </a:fillRef>
          <a:effectRef idx="0">
            <a:schemeClr val="accent1"/>
          </a:effectRef>
          <a:fontRef idx="minor"/>
        </p:style>
      </p:sp>
      <p:sp>
        <p:nvSpPr>
          <p:cNvPr id="795" name="CuadroTexto 8"/>
          <p:cNvSpPr/>
          <p:nvPr/>
        </p:nvSpPr>
        <p:spPr>
          <a:xfrm>
            <a:off x="3582360" y="828000"/>
            <a:ext cx="2035800" cy="5770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0" lang="es-MX" sz="3200" spc="-1" strike="noStrike">
                <a:solidFill>
                  <a:srgbClr val="2c2900"/>
                </a:solidFill>
                <a:latin typeface="Century Gothic"/>
                <a:ea typeface="DejaVu Sans"/>
              </a:rPr>
              <a:t>Modelo 1</a:t>
            </a:r>
            <a:endParaRPr b="0" lang="es-MX" sz="3200" spc="-1" strike="noStrike">
              <a:latin typeface="Arial"/>
            </a:endParaRPr>
          </a:p>
        </p:txBody>
      </p:sp>
      <p:sp>
        <p:nvSpPr>
          <p:cNvPr id="796" name="Elipse 11"/>
          <p:cNvSpPr/>
          <p:nvPr/>
        </p:nvSpPr>
        <p:spPr>
          <a:xfrm>
            <a:off x="2794680" y="2657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97" name="Elipse 13"/>
          <p:cNvSpPr/>
          <p:nvPr/>
        </p:nvSpPr>
        <p:spPr>
          <a:xfrm>
            <a:off x="199476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98" name="Elipse 20"/>
          <p:cNvSpPr/>
          <p:nvPr/>
        </p:nvSpPr>
        <p:spPr>
          <a:xfrm>
            <a:off x="1086840" y="494316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799" name="Elipse 17"/>
          <p:cNvSpPr/>
          <p:nvPr/>
        </p:nvSpPr>
        <p:spPr>
          <a:xfrm>
            <a:off x="434160" y="4956480"/>
            <a:ext cx="244800" cy="263160"/>
          </a:xfrm>
          <a:prstGeom prst="ellipse">
            <a:avLst/>
          </a:prstGeom>
          <a:solidFill>
            <a:srgbClr val="fffbd0"/>
          </a:solidFill>
          <a:ln>
            <a:solidFill>
              <a:srgbClr val="bcb999"/>
            </a:solidFill>
            <a:round/>
          </a:ln>
        </p:spPr>
        <p:style>
          <a:lnRef idx="2">
            <a:schemeClr val="accent1">
              <a:shade val="50000"/>
            </a:schemeClr>
          </a:lnRef>
          <a:fillRef idx="1">
            <a:schemeClr val="accent1"/>
          </a:fillRef>
          <a:effectRef idx="0">
            <a:schemeClr val="accent1"/>
          </a:effectRef>
          <a:fontRef idx="minor"/>
        </p:style>
      </p:sp>
      <p:sp>
        <p:nvSpPr>
          <p:cNvPr id="800" name="Rectángulo 28"/>
          <p:cNvSpPr/>
          <p:nvPr/>
        </p:nvSpPr>
        <p:spPr>
          <a:xfrm>
            <a:off x="616320" y="118440"/>
            <a:ext cx="8135280" cy="1004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s-MX" sz="2000" spc="-1" strike="noStrike">
                <a:solidFill>
                  <a:srgbClr val="ff0000"/>
                </a:solidFill>
                <a:latin typeface="Century Gothic"/>
                <a:ea typeface="DejaVu Sans"/>
              </a:rPr>
              <a:t>5.- Se puede inflar AUC si el área de donde se extren ausencias es muy grande</a:t>
            </a:r>
            <a:endParaRPr b="0" lang="es-MX" sz="2000" spc="-1" strike="noStrike">
              <a:latin typeface="Arial"/>
            </a:endParaRPr>
          </a:p>
          <a:p>
            <a:pPr>
              <a:lnSpc>
                <a:spcPct val="100000"/>
              </a:lnSpc>
              <a:buNone/>
            </a:pPr>
            <a:endParaRPr b="0" lang="es-MX" sz="2000" spc="-1" strike="noStrike">
              <a:latin typeface="Arial"/>
            </a:endParaRPr>
          </a:p>
        </p:txBody>
      </p:sp>
      <p:pic>
        <p:nvPicPr>
          <p:cNvPr id="801" name="Imagen 1" descr=""/>
          <p:cNvPicPr/>
          <p:nvPr/>
        </p:nvPicPr>
        <p:blipFill>
          <a:blip r:embed="rId2"/>
          <a:stretch/>
        </p:blipFill>
        <p:spPr>
          <a:xfrm rot="10800000">
            <a:off x="3492000" y="1751400"/>
            <a:ext cx="5472360" cy="4104000"/>
          </a:xfrm>
          <a:prstGeom prst="rect">
            <a:avLst/>
          </a:prstGeom>
          <a:ln w="0">
            <a:noFill/>
          </a:ln>
        </p:spPr>
      </p:pic>
    </p:spTree>
  </p:cSld>
  <mc:AlternateContent>
    <mc:Choice Requires="p14">
      <p:transition spd="slow" p14:dur="2000"/>
    </mc:Choice>
    <mc:Fallback>
      <p:transition spd="slow"/>
    </mc:Fallback>
  </mc:AlternateContent>
  <p:timing>
    <p:tnLst>
      <p:par>
        <p:cTn id="213" dur="indefinite" restart="never" nodeType="tmRoot">
          <p:childTnLst>
            <p:seq>
              <p:cTn id="214" dur="indefinite" nodeType="mainSeq">
                <p:childTnLst>
                  <p:par>
                    <p:cTn id="215" fill="hold">
                      <p:stCondLst>
                        <p:cond delay="indefinite"/>
                      </p:stCondLst>
                      <p:childTnLst>
                        <p:par>
                          <p:cTn id="216" fill="hold">
                            <p:stCondLst>
                              <p:cond delay="0"/>
                            </p:stCondLst>
                            <p:childTnLst>
                              <p:par>
                                <p:cTn id="217" nodeType="clickEffect" fill="hold" presetClass="entr" presetID="1">
                                  <p:stCondLst>
                                    <p:cond delay="0"/>
                                  </p:stCondLst>
                                  <p:childTnLst>
                                    <p:set>
                                      <p:cBhvr>
                                        <p:cTn id="218" dur="1" fill="hold">
                                          <p:stCondLst>
                                            <p:cond delay="0"/>
                                          </p:stCondLst>
                                        </p:cTn>
                                        <p:tgtEl>
                                          <p:spTgt spid="8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2"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803"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04"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05"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06"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807" name="Imagen 6" descr=""/>
          <p:cNvPicPr/>
          <p:nvPr/>
        </p:nvPicPr>
        <p:blipFill>
          <a:blip r:embed="rId1"/>
          <a:srcRect l="13474" t="0" r="12917" b="60150"/>
          <a:stretch/>
        </p:blipFill>
        <p:spPr>
          <a:xfrm>
            <a:off x="143640" y="100080"/>
            <a:ext cx="8855280" cy="2693880"/>
          </a:xfrm>
          <a:prstGeom prst="rect">
            <a:avLst/>
          </a:prstGeom>
          <a:ln w="0">
            <a:noFill/>
          </a:ln>
        </p:spPr>
      </p:pic>
      <p:pic>
        <p:nvPicPr>
          <p:cNvPr id="808" name="Imagen 7" descr=""/>
          <p:cNvPicPr/>
          <p:nvPr/>
        </p:nvPicPr>
        <p:blipFill>
          <a:blip r:embed="rId2"/>
          <a:stretch/>
        </p:blipFill>
        <p:spPr>
          <a:xfrm>
            <a:off x="1726560" y="2702520"/>
            <a:ext cx="5537160" cy="412200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09" name="Imagen 6" descr=""/>
          <p:cNvPicPr/>
          <p:nvPr/>
        </p:nvPicPr>
        <p:blipFill>
          <a:blip r:embed="rId1"/>
          <a:stretch/>
        </p:blipFill>
        <p:spPr>
          <a:xfrm>
            <a:off x="251640" y="1700640"/>
            <a:ext cx="9142200" cy="3433680"/>
          </a:xfrm>
          <a:prstGeom prst="rect">
            <a:avLst/>
          </a:prstGeom>
          <a:ln w="0">
            <a:noFill/>
          </a:ln>
        </p:spPr>
      </p:pic>
      <p:sp>
        <p:nvSpPr>
          <p:cNvPr id="810" name="Conector recto 12"/>
          <p:cNvSpPr/>
          <p:nvPr/>
        </p:nvSpPr>
        <p:spPr>
          <a:xfrm>
            <a:off x="971280" y="2204640"/>
            <a:ext cx="7849080" cy="360"/>
          </a:xfrm>
          <a:prstGeom prst="line">
            <a:avLst/>
          </a:prstGeom>
          <a:ln w="38100">
            <a:solidFill>
              <a:srgbClr val="33cc33"/>
            </a:solidFill>
            <a:prstDash val="sysDash"/>
            <a:round/>
          </a:ln>
        </p:spPr>
        <p:style>
          <a:lnRef idx="1">
            <a:schemeClr val="accent1"/>
          </a:lnRef>
          <a:fillRef idx="0">
            <a:schemeClr val="accent1"/>
          </a:fillRef>
          <a:effectRef idx="0">
            <a:schemeClr val="accent1"/>
          </a:effectRef>
          <a:fontRef idx="minor"/>
        </p:style>
      </p:sp>
      <p:sp>
        <p:nvSpPr>
          <p:cNvPr id="811" name="CuadroTexto 13"/>
          <p:cNvSpPr/>
          <p:nvPr/>
        </p:nvSpPr>
        <p:spPr>
          <a:xfrm>
            <a:off x="556200" y="2020320"/>
            <a:ext cx="41436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800" spc="-1" strike="noStrike">
                <a:solidFill>
                  <a:srgbClr val="33cc33"/>
                </a:solidFill>
                <a:latin typeface="Century"/>
                <a:ea typeface="DejaVu Sans"/>
              </a:rPr>
              <a:t>E </a:t>
            </a:r>
            <a:endParaRPr b="0" lang="es-MX" sz="1800" spc="-1" strike="noStrike">
              <a:latin typeface="Arial"/>
            </a:endParaRPr>
          </a:p>
        </p:txBody>
      </p:sp>
      <p:sp>
        <p:nvSpPr>
          <p:cNvPr id="812" name="CuadroTexto 14"/>
          <p:cNvSpPr/>
          <p:nvPr/>
        </p:nvSpPr>
        <p:spPr>
          <a:xfrm>
            <a:off x="1285920" y="608760"/>
            <a:ext cx="6598800" cy="6382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es-MX" sz="3600" spc="-1" strike="noStrike">
                <a:solidFill>
                  <a:srgbClr val="33cc33"/>
                </a:solidFill>
                <a:latin typeface="Century"/>
                <a:ea typeface="DejaVu Sans"/>
              </a:rPr>
              <a:t>¿Qué curva tiene más área?</a:t>
            </a:r>
            <a:endParaRPr b="0" lang="es-MX" sz="3600" spc="-1" strike="noStrike">
              <a:latin typeface="Arial"/>
            </a:endParaRPr>
          </a:p>
        </p:txBody>
      </p:sp>
      <p:sp>
        <p:nvSpPr>
          <p:cNvPr id="813" name="CuadroTexto 15"/>
          <p:cNvSpPr/>
          <p:nvPr/>
        </p:nvSpPr>
        <p:spPr>
          <a:xfrm>
            <a:off x="238320" y="5401800"/>
            <a:ext cx="8899920" cy="118692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buNone/>
            </a:pPr>
            <a:r>
              <a:rPr b="0" lang="es-MX" sz="3600" spc="-1" strike="noStrike">
                <a:solidFill>
                  <a:srgbClr val="33cc33"/>
                </a:solidFill>
                <a:latin typeface="Century"/>
                <a:ea typeface="DejaVu Sans"/>
              </a:rPr>
              <a:t>Definiendo una proporción de omisión</a:t>
            </a:r>
            <a:endParaRPr b="0" lang="es-MX" sz="3600" spc="-1" strike="noStrike">
              <a:latin typeface="Arial"/>
            </a:endParaRPr>
          </a:p>
          <a:p>
            <a:pPr algn="ctr">
              <a:lnSpc>
                <a:spcPct val="100000"/>
              </a:lnSpc>
              <a:buNone/>
            </a:pPr>
            <a:r>
              <a:rPr b="0" lang="es-MX" sz="3600" spc="-1" strike="noStrike">
                <a:solidFill>
                  <a:srgbClr val="33cc33"/>
                </a:solidFill>
                <a:latin typeface="Century"/>
                <a:ea typeface="DejaVu Sans"/>
              </a:rPr>
              <a:t>permitida  ¿Qué es mejor?</a:t>
            </a:r>
            <a:endParaRPr b="0" lang="es-MX" sz="3600" spc="-1" strike="noStrike">
              <a:latin typeface="Arial"/>
            </a:endParaRPr>
          </a:p>
        </p:txBody>
      </p:sp>
    </p:spTree>
  </p:cSld>
  <mc:AlternateContent>
    <mc:Choice Requires="p14">
      <p:transition spd="slow" p14:dur="2000"/>
    </mc:Choice>
    <mc:Fallback>
      <p:transition spd="slow"/>
    </mc:Fallback>
  </mc:AlternateContent>
  <p:timing>
    <p:tnLst>
      <p:par>
        <p:cTn id="219" dur="indefinite" restart="never" nodeType="tmRoot">
          <p:childTnLst>
            <p:seq>
              <p:cTn id="220" dur="indefinite" nodeType="mainSeq">
                <p:childTnLst>
                  <p:par>
                    <p:cTn id="221" fill="hold">
                      <p:stCondLst>
                        <p:cond delay="indefinite"/>
                      </p:stCondLst>
                      <p:childTnLst>
                        <p:par>
                          <p:cTn id="222" fill="hold">
                            <p:stCondLst>
                              <p:cond delay="0"/>
                            </p:stCondLst>
                            <p:childTnLst>
                              <p:par>
                                <p:cTn id="223" nodeType="clickEffect" fill="hold" presetClass="entr" presetID="1">
                                  <p:stCondLst>
                                    <p:cond delay="0"/>
                                  </p:stCondLst>
                                  <p:childTnLst>
                                    <p:set>
                                      <p:cBhvr>
                                        <p:cTn id="224" dur="1" fill="hold">
                                          <p:stCondLst>
                                            <p:cond delay="0"/>
                                          </p:stCondLst>
                                        </p:cTn>
                                        <p:tgtEl>
                                          <p:spTgt spid="811"/>
                                        </p:tgtEl>
                                        <p:attrNameLst>
                                          <p:attrName>style.visibility</p:attrName>
                                        </p:attrNameLst>
                                      </p:cBhvr>
                                      <p:to>
                                        <p:strVal val="visible"/>
                                      </p:to>
                                    </p:set>
                                  </p:childTnLst>
                                </p:cTn>
                              </p:par>
                              <p:par>
                                <p:cTn id="225" nodeType="withEffect" fill="hold" presetClass="entr" presetID="1">
                                  <p:stCondLst>
                                    <p:cond delay="0"/>
                                  </p:stCondLst>
                                  <p:childTnLst>
                                    <p:set>
                                      <p:cBhvr>
                                        <p:cTn id="226" dur="1" fill="hold">
                                          <p:stCondLst>
                                            <p:cond delay="0"/>
                                          </p:stCondLst>
                                        </p:cTn>
                                        <p:tgtEl>
                                          <p:spTgt spid="810"/>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nodeType="clickEffect" fill="hold" presetClass="entr" presetID="1">
                                  <p:stCondLst>
                                    <p:cond delay="0"/>
                                  </p:stCondLst>
                                  <p:childTnLst>
                                    <p:set>
                                      <p:cBhvr>
                                        <p:cTn id="230" dur="1" fill="hold">
                                          <p:stCondLst>
                                            <p:cond delay="0"/>
                                          </p:stCondLst>
                                        </p:cTn>
                                        <p:tgtEl>
                                          <p:spTgt spid="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4"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815"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16"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17"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18"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819" name="Imagen 6" descr=""/>
          <p:cNvPicPr/>
          <p:nvPr/>
        </p:nvPicPr>
        <p:blipFill>
          <a:blip r:embed="rId1"/>
          <a:srcRect l="12917" t="0" r="12917" b="0"/>
          <a:stretch/>
        </p:blipFill>
        <p:spPr>
          <a:xfrm>
            <a:off x="47880" y="28800"/>
            <a:ext cx="9094320" cy="6894000"/>
          </a:xfrm>
          <a:prstGeom prst="rect">
            <a:avLst/>
          </a:prstGeom>
          <a:ln w="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0"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821"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22"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23"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24"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825" name="Imagen 6" descr=""/>
          <p:cNvPicPr/>
          <p:nvPr/>
        </p:nvPicPr>
        <p:blipFill>
          <a:blip r:embed="rId1"/>
          <a:srcRect l="13474" t="0" r="12917" b="0"/>
          <a:stretch/>
        </p:blipFill>
        <p:spPr>
          <a:xfrm>
            <a:off x="0" y="-360"/>
            <a:ext cx="8962560" cy="6845400"/>
          </a:xfrm>
          <a:prstGeom prst="rect">
            <a:avLst/>
          </a:prstGeom>
          <a:ln w="0">
            <a:noFill/>
          </a:ln>
        </p:spPr>
      </p:pic>
    </p:spTree>
  </p:cSld>
  <mc:AlternateContent>
    <mc:Choice Requires="p14">
      <p:transition spd="slow" p14:dur="2000"/>
    </mc:Choice>
    <mc:Fallback>
      <p:transition spd="slow"/>
    </mc:Fallback>
  </mc:AlternateContent>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6" name="PlaceHolder 1"/>
          <p:cNvSpPr>
            <a:spLocks noGrp="1"/>
          </p:cNvSpPr>
          <p:nvPr>
            <p:ph type="title"/>
          </p:nvPr>
        </p:nvSpPr>
        <p:spPr>
          <a:xfrm>
            <a:off x="380880" y="0"/>
            <a:ext cx="8227800" cy="1141200"/>
          </a:xfrm>
          <a:prstGeom prst="rect">
            <a:avLst/>
          </a:prstGeom>
          <a:noFill/>
          <a:ln w="0">
            <a:noFill/>
          </a:ln>
        </p:spPr>
        <p:txBody>
          <a:bodyPr lIns="90000" rIns="90000" tIns="45000" bIns="45000" anchor="ctr">
            <a:normAutofit/>
          </a:bodyPr>
          <a:p>
            <a:pPr algn="ctr">
              <a:lnSpc>
                <a:spcPct val="100000"/>
              </a:lnSpc>
              <a:buNone/>
            </a:pPr>
            <a:r>
              <a:rPr b="0" lang="es-MX" sz="3600" spc="-1" strike="noStrike">
                <a:solidFill>
                  <a:srgbClr val="7c354d"/>
                </a:solidFill>
                <a:latin typeface="Arial"/>
              </a:rPr>
              <a:t>AIC, AICc &amp; BIC</a:t>
            </a:r>
            <a:endParaRPr b="0" lang="es-MX" sz="3600" spc="-1" strike="noStrike">
              <a:latin typeface="Arial"/>
            </a:endParaRPr>
          </a:p>
        </p:txBody>
      </p:sp>
      <p:pic>
        <p:nvPicPr>
          <p:cNvPr id="827" name="Imagen 7" descr=""/>
          <p:cNvPicPr/>
          <p:nvPr/>
        </p:nvPicPr>
        <p:blipFill>
          <a:blip r:embed="rId1"/>
          <a:stretch/>
        </p:blipFill>
        <p:spPr>
          <a:xfrm>
            <a:off x="1187640" y="980640"/>
            <a:ext cx="6915240" cy="5058000"/>
          </a:xfrm>
          <a:prstGeom prst="rect">
            <a:avLst/>
          </a:prstGeom>
          <a:ln w="0">
            <a:noFill/>
          </a:ln>
        </p:spPr>
      </p:pic>
      <p:sp>
        <p:nvSpPr>
          <p:cNvPr id="828" name="CuadroTexto 2"/>
          <p:cNvSpPr/>
          <p:nvPr/>
        </p:nvSpPr>
        <p:spPr>
          <a:xfrm>
            <a:off x="601920" y="6040440"/>
            <a:ext cx="808668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800" spc="-1" strike="noStrike">
                <a:solidFill>
                  <a:srgbClr val="ff0000"/>
                </a:solidFill>
                <a:latin typeface="Century Gothic"/>
                <a:ea typeface="DejaVu Sans"/>
              </a:rPr>
              <a:t>Cuantificar la fuerza de evidencia sobre mis observaciones a </a:t>
            </a:r>
            <a:endParaRPr b="0" lang="es-MX" sz="1800" spc="-1" strike="noStrike">
              <a:latin typeface="Arial"/>
            </a:endParaRPr>
          </a:p>
          <a:p>
            <a:pPr>
              <a:lnSpc>
                <a:spcPct val="100000"/>
              </a:lnSpc>
              <a:buNone/>
            </a:pPr>
            <a:r>
              <a:rPr b="1" lang="es-MX" sz="1800" spc="-1" strike="noStrike">
                <a:solidFill>
                  <a:srgbClr val="ff0000"/>
                </a:solidFill>
                <a:latin typeface="Century Gothic"/>
                <a:ea typeface="DejaVu Sans"/>
              </a:rPr>
              <a:t>partir de un conjunto de hipótesis alternativas   </a:t>
            </a:r>
            <a:endParaRPr b="0" lang="es-MX" sz="18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9"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830"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31"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32"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33"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834" name="Imagen 8" descr=""/>
          <p:cNvPicPr/>
          <p:nvPr/>
        </p:nvPicPr>
        <p:blipFill>
          <a:blip r:embed="rId1"/>
          <a:stretch/>
        </p:blipFill>
        <p:spPr>
          <a:xfrm>
            <a:off x="104040" y="961200"/>
            <a:ext cx="8781480" cy="1802160"/>
          </a:xfrm>
          <a:prstGeom prst="rect">
            <a:avLst/>
          </a:prstGeom>
          <a:ln w="0">
            <a:noFill/>
          </a:ln>
          <a:effectLst>
            <a:outerShdw algn="tl" blurRad="291960" dir="2700000" dist="138479" rotWithShape="0">
              <a:srgbClr val="333333">
                <a:alpha val="65000"/>
              </a:srgbClr>
            </a:outerShdw>
          </a:effectLst>
        </p:spPr>
      </p:pic>
      <p:pic>
        <p:nvPicPr>
          <p:cNvPr id="835" name="Imagen 10" descr=""/>
          <p:cNvPicPr/>
          <p:nvPr/>
        </p:nvPicPr>
        <p:blipFill>
          <a:blip r:embed="rId2"/>
          <a:stretch/>
        </p:blipFill>
        <p:spPr>
          <a:xfrm>
            <a:off x="104040" y="3573000"/>
            <a:ext cx="8808120" cy="1798200"/>
          </a:xfrm>
          <a:prstGeom prst="rect">
            <a:avLst/>
          </a:prstGeom>
          <a:ln w="0">
            <a:noFill/>
          </a:ln>
          <a:effectLst>
            <a:outerShdw algn="tl" blurRad="291960" dir="2700000" dist="138479" rotWithShape="0">
              <a:srgbClr val="333333">
                <a:alpha val="65000"/>
              </a:srgbClr>
            </a:outerShdw>
          </a:effectLst>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6"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buNone/>
            </a:pPr>
            <a:endParaRPr b="0" lang="es-MX" sz="4400" spc="-1" strike="noStrike">
              <a:latin typeface="Arial"/>
            </a:endParaRPr>
          </a:p>
        </p:txBody>
      </p:sp>
      <p:sp>
        <p:nvSpPr>
          <p:cNvPr id="837" name="PlaceHolder 2"/>
          <p:cNvSpPr>
            <a:spLocks noGrp="1"/>
          </p:cNvSpPr>
          <p:nvPr>
            <p:ph/>
          </p:nvPr>
        </p:nvSpPr>
        <p:spPr>
          <a:xfrm>
            <a:off x="45720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38" name="PlaceHolder 3"/>
          <p:cNvSpPr>
            <a:spLocks noGrp="1"/>
          </p:cNvSpPr>
          <p:nvPr>
            <p:ph/>
          </p:nvPr>
        </p:nvSpPr>
        <p:spPr>
          <a:xfrm>
            <a:off x="4648320" y="160020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39" name="PlaceHolder 4"/>
          <p:cNvSpPr>
            <a:spLocks noGrp="1"/>
          </p:cNvSpPr>
          <p:nvPr>
            <p:ph/>
          </p:nvPr>
        </p:nvSpPr>
        <p:spPr>
          <a:xfrm>
            <a:off x="45720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sp>
        <p:nvSpPr>
          <p:cNvPr id="840" name="PlaceHolder 5"/>
          <p:cNvSpPr>
            <a:spLocks noGrp="1"/>
          </p:cNvSpPr>
          <p:nvPr>
            <p:ph/>
          </p:nvPr>
        </p:nvSpPr>
        <p:spPr>
          <a:xfrm>
            <a:off x="4648320" y="4030560"/>
            <a:ext cx="4036680" cy="2276280"/>
          </a:xfrm>
          <a:prstGeom prst="rect">
            <a:avLst/>
          </a:prstGeom>
          <a:noFill/>
          <a:ln w="9360">
            <a:noFill/>
          </a:ln>
        </p:spPr>
        <p:txBody>
          <a:bodyPr numCol="1" spcCol="0" lIns="0" rIns="0" tIns="0" bIns="0" anchor="t">
            <a:noAutofit/>
          </a:bodyPr>
          <a:p>
            <a:endParaRPr b="0" lang="es-MX" sz="3200" spc="-1" strike="noStrike">
              <a:latin typeface="Arial"/>
            </a:endParaRPr>
          </a:p>
        </p:txBody>
      </p:sp>
      <p:pic>
        <p:nvPicPr>
          <p:cNvPr id="841" name="Imagen 6" descr=""/>
          <p:cNvPicPr/>
          <p:nvPr/>
        </p:nvPicPr>
        <p:blipFill>
          <a:blip r:embed="rId1"/>
          <a:stretch/>
        </p:blipFill>
        <p:spPr>
          <a:xfrm>
            <a:off x="315720" y="155520"/>
            <a:ext cx="8663040" cy="3623400"/>
          </a:xfrm>
          <a:prstGeom prst="rect">
            <a:avLst/>
          </a:prstGeom>
          <a:ln w="0">
            <a:noFill/>
          </a:ln>
        </p:spPr>
      </p:pic>
      <p:pic>
        <p:nvPicPr>
          <p:cNvPr id="842" name="Imagen 7" descr=""/>
          <p:cNvPicPr/>
          <p:nvPr/>
        </p:nvPicPr>
        <p:blipFill>
          <a:blip r:embed="rId2"/>
          <a:stretch/>
        </p:blipFill>
        <p:spPr>
          <a:xfrm>
            <a:off x="2815920" y="2700000"/>
            <a:ext cx="6162840" cy="3901680"/>
          </a:xfrm>
          <a:prstGeom prst="rect">
            <a:avLst/>
          </a:prstGeom>
          <a:ln w="0">
            <a:noFill/>
          </a:ln>
          <a:effectLst>
            <a:outerShdw algn="tl" blurRad="291960" dir="2700000" dist="138479" rotWithShape="0">
              <a:srgbClr val="333333">
                <a:alpha val="65000"/>
              </a:srgbClr>
            </a:outerShdw>
          </a:effectLst>
        </p:spPr>
      </p:pic>
    </p:spTree>
  </p:cSld>
  <mc:AlternateContent>
    <mc:Choice Requires="p14">
      <p:transition spd="slow" p14:dur="2000"/>
    </mc:Choice>
    <mc:Fallback>
      <p:transition spd="slow"/>
    </mc:Fallback>
  </mc:AlternateContent>
  <p:timing>
    <p:tnLst>
      <p:par>
        <p:cTn id="231" dur="indefinite" restart="never" nodeType="tmRoot">
          <p:childTnLst>
            <p:seq>
              <p:cTn id="232" dur="indefinite" nodeType="mainSeq">
                <p:childTnLst>
                  <p:par>
                    <p:cTn id="233" fill="hold">
                      <p:stCondLst>
                        <p:cond delay="indefinite"/>
                      </p:stCondLst>
                      <p:childTnLst>
                        <p:par>
                          <p:cTn id="234" fill="hold">
                            <p:stCondLst>
                              <p:cond delay="0"/>
                            </p:stCondLst>
                            <p:childTnLst>
                              <p:par>
                                <p:cTn id="235" nodeType="clickEffect" fill="hold" presetClass="entr" presetID="1">
                                  <p:stCondLst>
                                    <p:cond delay="0"/>
                                  </p:stCondLst>
                                  <p:childTnLst>
                                    <p:set>
                                      <p:cBhvr>
                                        <p:cTn id="236" dur="1" fill="hold">
                                          <p:stCondLst>
                                            <p:cond delay="0"/>
                                          </p:stCondLst>
                                        </p:cTn>
                                        <p:tgtEl>
                                          <p:spTgt spid="8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PlaceHolder 1"/>
          <p:cNvSpPr>
            <a:spLocks noGrp="1"/>
          </p:cNvSpPr>
          <p:nvPr>
            <p:ph type="title"/>
          </p:nvPr>
        </p:nvSpPr>
        <p:spPr>
          <a:xfrm>
            <a:off x="457200" y="274680"/>
            <a:ext cx="8227800" cy="1141200"/>
          </a:xfrm>
          <a:prstGeom prst="rect">
            <a:avLst/>
          </a:prstGeom>
          <a:noFill/>
          <a:ln w="0">
            <a:noFill/>
          </a:ln>
        </p:spPr>
        <p:txBody>
          <a:bodyPr lIns="90000" rIns="90000" tIns="45000" bIns="45000" anchor="ctr">
            <a:noAutofit/>
          </a:bodyPr>
          <a:p>
            <a:pPr algn="ctr">
              <a:lnSpc>
                <a:spcPct val="100000"/>
              </a:lnSpc>
              <a:buNone/>
            </a:pPr>
            <a:r>
              <a:rPr b="1" lang="en-US" sz="4100" spc="-1" strike="noStrike">
                <a:solidFill>
                  <a:srgbClr val="0070c0"/>
                </a:solidFill>
                <a:latin typeface="Lucida Sans"/>
              </a:rPr>
              <a:t>Lecciones</a:t>
            </a:r>
            <a:endParaRPr b="0" lang="es-MX" sz="4100" spc="-1" strike="noStrike">
              <a:latin typeface="Arial"/>
            </a:endParaRPr>
          </a:p>
        </p:txBody>
      </p:sp>
      <p:sp>
        <p:nvSpPr>
          <p:cNvPr id="844" name="PlaceHolder 2"/>
          <p:cNvSpPr>
            <a:spLocks noGrp="1"/>
          </p:cNvSpPr>
          <p:nvPr>
            <p:ph/>
          </p:nvPr>
        </p:nvSpPr>
        <p:spPr>
          <a:xfrm>
            <a:off x="457200" y="1417680"/>
            <a:ext cx="8227800" cy="4706640"/>
          </a:xfrm>
          <a:prstGeom prst="rect">
            <a:avLst/>
          </a:prstGeom>
          <a:noFill/>
          <a:ln w="9360">
            <a:noFill/>
          </a:ln>
        </p:spPr>
        <p:txBody>
          <a:bodyPr numCol="1" spcCol="0" lIns="90000" rIns="90000" tIns="45000" bIns="45000" anchor="t">
            <a:noAutofit/>
          </a:bodyPr>
          <a:p>
            <a:pPr marL="547560" indent="-411120">
              <a:lnSpc>
                <a:spcPct val="100000"/>
              </a:lnSpc>
              <a:spcBef>
                <a:spcPts val="561"/>
              </a:spcBef>
              <a:buClr>
                <a:srgbClr val="2b2800"/>
              </a:buClr>
              <a:buSzPct val="65000"/>
              <a:buFont typeface="Wingdings 2" charset="2"/>
              <a:buChar char=""/>
            </a:pPr>
            <a:r>
              <a:rPr b="0" lang="en-US" sz="2400" spc="-1" strike="noStrike">
                <a:solidFill>
                  <a:srgbClr val="2c2900"/>
                </a:solidFill>
                <a:latin typeface="Book Antiqua"/>
              </a:rPr>
              <a:t>Es importante evaluar si nuestras predicciones son significativamente mejores que lo esperado por el azar.</a:t>
            </a:r>
            <a:endParaRPr b="0" lang="es-MX" sz="2400" spc="-1" strike="noStrike">
              <a:latin typeface="Arial"/>
            </a:endParaRPr>
          </a:p>
          <a:p>
            <a:pPr marL="547560" indent="-411120">
              <a:lnSpc>
                <a:spcPct val="100000"/>
              </a:lnSpc>
              <a:spcBef>
                <a:spcPts val="561"/>
              </a:spcBef>
              <a:buClr>
                <a:srgbClr val="2b2800"/>
              </a:buClr>
              <a:buSzPct val="65000"/>
              <a:buFont typeface="Wingdings 2" charset="2"/>
              <a:buChar char=""/>
            </a:pPr>
            <a:r>
              <a:rPr b="0" lang="en-US" sz="2400" spc="-1" strike="noStrike">
                <a:solidFill>
                  <a:srgbClr val="2c2900"/>
                </a:solidFill>
                <a:latin typeface="Book Antiqua"/>
              </a:rPr>
              <a:t>Pero, es igualmente importante asegurarnos que el modelo tenga un buen desempeño en términos de lo que nos interesa predecir.</a:t>
            </a:r>
            <a:endParaRPr b="0" lang="es-MX" sz="2400" spc="-1" strike="noStrike">
              <a:latin typeface="Arial"/>
            </a:endParaRPr>
          </a:p>
          <a:p>
            <a:pPr marL="547560" indent="-411120">
              <a:lnSpc>
                <a:spcPct val="100000"/>
              </a:lnSpc>
              <a:spcBef>
                <a:spcPts val="561"/>
              </a:spcBef>
              <a:buClr>
                <a:srgbClr val="2b2800"/>
              </a:buClr>
              <a:buSzPct val="65000"/>
              <a:buFont typeface="Wingdings 2" charset="2"/>
              <a:buChar char=""/>
            </a:pPr>
            <a:r>
              <a:rPr b="0" lang="en-US" sz="2400" spc="-1" strike="noStrike">
                <a:solidFill>
                  <a:srgbClr val="2c2900"/>
                </a:solidFill>
                <a:latin typeface="Book Antiqua"/>
              </a:rPr>
              <a:t>Entendiendo cómo funcionan las métricas y técnicas de evaluación uno puede pensar en usar varias que sean complementarias.</a:t>
            </a:r>
            <a:endParaRPr b="0" lang="es-MX" sz="2400" spc="-1" strike="noStrike">
              <a:latin typeface="Arial"/>
            </a:endParaRPr>
          </a:p>
          <a:p>
            <a:pPr marL="547560" indent="-411120">
              <a:lnSpc>
                <a:spcPct val="100000"/>
              </a:lnSpc>
              <a:spcBef>
                <a:spcPts val="561"/>
              </a:spcBef>
              <a:buClr>
                <a:srgbClr val="2b2800"/>
              </a:buClr>
              <a:buSzPct val="65000"/>
              <a:buFont typeface="Wingdings 2" charset="2"/>
              <a:buChar char=""/>
            </a:pPr>
            <a:r>
              <a:rPr b="0" lang="en-US" sz="2400" spc="-1" strike="noStrike">
                <a:solidFill>
                  <a:srgbClr val="2c2900"/>
                </a:solidFill>
                <a:latin typeface="Book Antiqua"/>
              </a:rPr>
              <a:t>La evaluación se debe hacer con datos lo más independientes posibles. </a:t>
            </a:r>
            <a:endParaRPr b="0" lang="es-MX" sz="2400" spc="-1" strike="noStrike">
              <a:latin typeface="Arial"/>
            </a:endParaRPr>
          </a:p>
        </p:txBody>
      </p:sp>
    </p:spTree>
  </p:cSld>
  <mc:AlternateContent>
    <mc:Choice Requires="p14">
      <p:transition p14:dur="300">
        <p:circle/>
      </p:transition>
    </mc:Choice>
    <mc:Fallback>
      <p:transition>
        <p:circl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Rectángulo 2"/>
          <p:cNvSpPr/>
          <p:nvPr/>
        </p:nvSpPr>
        <p:spPr>
          <a:xfrm>
            <a:off x="539640" y="692640"/>
            <a:ext cx="1438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90" name="Rectángulo 3"/>
          <p:cNvSpPr/>
          <p:nvPr/>
        </p:nvSpPr>
        <p:spPr>
          <a:xfrm>
            <a:off x="3564000" y="2349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91" name="Rectángulo 4"/>
          <p:cNvSpPr/>
          <p:nvPr/>
        </p:nvSpPr>
        <p:spPr>
          <a:xfrm>
            <a:off x="6372360" y="4005000"/>
            <a:ext cx="1582200" cy="646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392" name="CuadroTexto 5"/>
          <p:cNvSpPr/>
          <p:nvPr/>
        </p:nvSpPr>
        <p:spPr>
          <a:xfrm>
            <a:off x="149760" y="169560"/>
            <a:ext cx="8855280" cy="516240"/>
          </a:xfrm>
          <a:prstGeom prst="rect">
            <a:avLst/>
          </a:prstGeom>
          <a:solidFill>
            <a:srgbClr val="ffffff"/>
          </a:solidFill>
          <a:ln w="0">
            <a:noFill/>
          </a:ln>
        </p:spPr>
        <p:style>
          <a:lnRef idx="0"/>
          <a:fillRef idx="0"/>
          <a:effectRef idx="0"/>
          <a:fontRef idx="minor"/>
        </p:style>
        <p:txBody>
          <a:bodyPr lIns="90000" rIns="90000" tIns="45000" bIns="45000" anchor="t">
            <a:spAutoFit/>
          </a:bodyPr>
          <a:p>
            <a:pPr algn="ctr">
              <a:lnSpc>
                <a:spcPct val="100000"/>
              </a:lnSpc>
              <a:buNone/>
            </a:pPr>
            <a:r>
              <a:rPr b="1" lang="es-MX" sz="2800" spc="-1" strike="noStrike">
                <a:solidFill>
                  <a:srgbClr val="2c2900"/>
                </a:solidFill>
                <a:latin typeface="Century Gothic"/>
                <a:ea typeface="DejaVu Sans"/>
              </a:rPr>
              <a:t>¿Qué modelo describe mejor mis datos?</a:t>
            </a:r>
            <a:endParaRPr b="0" lang="es-MX" sz="2800" spc="-1" strike="noStrike">
              <a:latin typeface="Arial"/>
            </a:endParaRPr>
          </a:p>
        </p:txBody>
      </p:sp>
      <p:pic>
        <p:nvPicPr>
          <p:cNvPr id="393" name="Imagen 7" descr=""/>
          <p:cNvPicPr/>
          <p:nvPr/>
        </p:nvPicPr>
        <p:blipFill>
          <a:blip r:embed="rId1"/>
          <a:stretch/>
        </p:blipFill>
        <p:spPr>
          <a:xfrm>
            <a:off x="35640" y="836640"/>
            <a:ext cx="2878560" cy="2158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94" name="Imagen 6" descr=""/>
          <p:cNvPicPr/>
          <p:nvPr/>
        </p:nvPicPr>
        <p:blipFill>
          <a:blip r:embed="rId2"/>
          <a:stretch/>
        </p:blipFill>
        <p:spPr>
          <a:xfrm>
            <a:off x="3043800" y="2853000"/>
            <a:ext cx="2914560" cy="21855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pic>
        <p:nvPicPr>
          <p:cNvPr id="395" name="Imagen 8" descr=""/>
          <p:cNvPicPr/>
          <p:nvPr/>
        </p:nvPicPr>
        <p:blipFill>
          <a:blip r:embed="rId3"/>
          <a:stretch/>
        </p:blipFill>
        <p:spPr>
          <a:xfrm>
            <a:off x="6097680" y="4509000"/>
            <a:ext cx="2907360" cy="2180160"/>
          </a:xfrm>
          <a:prstGeom prst="rect">
            <a:avLst/>
          </a:prstGeom>
          <a:ln cap="sq" w="88900">
            <a:solidFill>
              <a:srgbClr val="ffffff"/>
            </a:solidFill>
            <a:miter/>
          </a:ln>
          <a:effectLst>
            <a:outerShdw algn="tl" blurRad="55080" dir="5400000" dist="18000" rotWithShape="0">
              <a:srgbClr val="000000">
                <a:alpha val="40000"/>
              </a:srgbClr>
            </a:outerShdw>
          </a:effectLst>
          <a:scene3d>
            <a:camera prst="orthographicFront"/>
            <a:lightRig dir="t" rig="twoPt">
              <a:rot lat="0" lon="0" rev="7200000"/>
            </a:lightRig>
          </a:scene3d>
          <a:sp3d>
            <a:bevelT w="25400" h="19050"/>
            <a:contourClr>
              <a:srgbClr val="ffffff"/>
            </a:contourClr>
          </a:sp3d>
        </p:spPr>
      </p:pic>
      <p:sp>
        <p:nvSpPr>
          <p:cNvPr id="396" name="CuadroTexto 1"/>
          <p:cNvSpPr/>
          <p:nvPr/>
        </p:nvSpPr>
        <p:spPr>
          <a:xfrm>
            <a:off x="421920" y="769680"/>
            <a:ext cx="174924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Bajo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397" name="CuadroTexto 9"/>
          <p:cNvSpPr/>
          <p:nvPr/>
        </p:nvSpPr>
        <p:spPr>
          <a:xfrm>
            <a:off x="3427920" y="2842560"/>
            <a:ext cx="19414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Medio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398" name="CuadroTexto 10"/>
          <p:cNvSpPr/>
          <p:nvPr/>
        </p:nvSpPr>
        <p:spPr>
          <a:xfrm>
            <a:off x="6414480" y="4509000"/>
            <a:ext cx="1712880" cy="5763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buNone/>
            </a:pPr>
            <a:r>
              <a:rPr b="1" lang="es-MX" sz="1600" spc="-1" strike="noStrike">
                <a:solidFill>
                  <a:srgbClr val="2c2900"/>
                </a:solidFill>
                <a:latin typeface="Century Gothic"/>
                <a:ea typeface="DejaVu Sans"/>
              </a:rPr>
              <a:t>Alto error en </a:t>
            </a:r>
            <a:endParaRPr b="0" lang="es-MX" sz="1600" spc="-1" strike="noStrike">
              <a:latin typeface="Arial"/>
            </a:endParaRPr>
          </a:p>
          <a:p>
            <a:pPr>
              <a:lnSpc>
                <a:spcPct val="100000"/>
              </a:lnSpc>
              <a:buNone/>
            </a:pPr>
            <a:r>
              <a:rPr b="1" lang="es-MX" sz="1600" spc="-1" strike="noStrike">
                <a:solidFill>
                  <a:srgbClr val="2c2900"/>
                </a:solidFill>
                <a:latin typeface="Century Gothic"/>
                <a:ea typeface="DejaVu Sans"/>
              </a:rPr>
              <a:t>calibración</a:t>
            </a:r>
            <a:endParaRPr b="0" lang="es-MX" sz="1600" spc="-1" strike="noStrike">
              <a:latin typeface="Arial"/>
            </a:endParaRPr>
          </a:p>
        </p:txBody>
      </p:sp>
      <p:sp>
        <p:nvSpPr>
          <p:cNvPr id="399" name="CuadroTexto 11"/>
          <p:cNvSpPr/>
          <p:nvPr/>
        </p:nvSpPr>
        <p:spPr>
          <a:xfrm>
            <a:off x="-88920" y="5733360"/>
            <a:ext cx="6179760" cy="516240"/>
          </a:xfrm>
          <a:prstGeom prst="rect">
            <a:avLst/>
          </a:prstGeom>
          <a:solidFill>
            <a:srgbClr val="ffffff"/>
          </a:solidFill>
          <a:ln w="0">
            <a:noFill/>
          </a:ln>
        </p:spPr>
        <p:style>
          <a:lnRef idx="0"/>
          <a:fillRef idx="0"/>
          <a:effectRef idx="0"/>
          <a:fontRef idx="minor"/>
        </p:style>
        <p:txBody>
          <a:bodyPr wrap="none" lIns="90000" rIns="90000" tIns="45000" bIns="45000" anchor="t">
            <a:spAutoFit/>
          </a:bodyPr>
          <a:p>
            <a:pPr>
              <a:lnSpc>
                <a:spcPct val="100000"/>
              </a:lnSpc>
              <a:buNone/>
            </a:pPr>
            <a:r>
              <a:rPr b="1" lang="es-MX" sz="2800" spc="-1" strike="noStrike">
                <a:solidFill>
                  <a:srgbClr val="ff0000"/>
                </a:solidFill>
                <a:latin typeface="Century Gothic"/>
                <a:ea typeface="DejaVu Sans"/>
              </a:rPr>
              <a:t>Sesgo en datos de calibración</a:t>
            </a:r>
            <a:endParaRPr b="0" lang="es-MX" sz="2800" spc="-1" strike="noStrike">
              <a:latin typeface="Arial"/>
            </a:endParaRPr>
          </a:p>
        </p:txBody>
      </p:sp>
    </p:spTree>
  </p:cSld>
  <mc:AlternateContent>
    <mc:Choice Requires="p14">
      <p:transition spd="slow" p14:dur="2000"/>
    </mc:Choice>
    <mc:Fallback>
      <p:transition spd="slow"/>
    </mc:Fallback>
  </mc:AlternateContent>
  <p:timing>
    <p:tnLst>
      <p:par>
        <p:cTn id="17" dur="indefinite" restart="never" nodeType="tmRoot">
          <p:childTnLst>
            <p:seq>
              <p:cTn id="18" dur="indefinite" nodeType="mainSeq">
                <p:childTnLst>
                  <p:par>
                    <p:cTn id="19" fill="hold">
                      <p:stCondLst>
                        <p:cond delay="indefinite"/>
                      </p:stCondLst>
                      <p:childTnLst>
                        <p:par>
                          <p:cTn id="20" fill="hold">
                            <p:stCondLst>
                              <p:cond delay="0"/>
                            </p:stCondLst>
                            <p:childTnLst>
                              <p:par>
                                <p:cTn id="21" nodeType="clickEffect" fill="hold" presetClass="entr" presetID="1">
                                  <p:stCondLst>
                                    <p:cond delay="0"/>
                                  </p:stCondLst>
                                  <p:childTnLst>
                                    <p:set>
                                      <p:cBhvr>
                                        <p:cTn id="22"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7a610d"/>
      </a:dk2>
      <a:lt2>
        <a:srgbClr val="444d26"/>
      </a:lt2>
      <a:accent1>
        <a:srgbClr val="fffbd0"/>
      </a:accent1>
      <a:accent2>
        <a:srgbClr val="7a610d"/>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Kimono</Template>
  <TotalTime>37883</TotalTime>
  <Application>LibreOffice/7.3.7.2$Linux_X86_64 LibreOffice_project/30$Build-2</Application>
  <AppVersion>15.0000</AppVersion>
  <Words>1339</Words>
  <Paragraphs>201</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2007-07-21T08:07:56Z</dcterms:created>
  <dc:creator>Carlos Alberto Yáñez Arenas</dc:creator>
  <dc:description/>
  <dc:language>es-MX</dc:language>
  <cp:lastModifiedBy>Gerardo Martín</cp:lastModifiedBy>
  <dcterms:modified xsi:type="dcterms:W3CDTF">2024-07-29T10:57:40Z</dcterms:modified>
  <cp:revision>2612</cp:revision>
  <dc:subject/>
  <dc:title>Fauna Silvestre</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21</vt:i4>
  </property>
  <property fmtid="{D5CDD505-2E9C-101B-9397-08002B2CF9AE}" pid="3" name="PresentationFormat">
    <vt:lpwstr>Presentación en pantalla (4:3)</vt:lpwstr>
  </property>
  <property fmtid="{D5CDD505-2E9C-101B-9397-08002B2CF9AE}" pid="4" name="Slides">
    <vt:i4>88</vt:i4>
  </property>
</Properties>
</file>